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260" r:id="rId3"/>
    <p:sldId id="306" r:id="rId4"/>
    <p:sldId id="281" r:id="rId5"/>
    <p:sldId id="307" r:id="rId6"/>
    <p:sldId id="282" r:id="rId7"/>
    <p:sldId id="317" r:id="rId8"/>
    <p:sldId id="262" r:id="rId9"/>
    <p:sldId id="287" r:id="rId10"/>
    <p:sldId id="268" r:id="rId11"/>
    <p:sldId id="288" r:id="rId12"/>
    <p:sldId id="286" r:id="rId13"/>
    <p:sldId id="291" r:id="rId14"/>
    <p:sldId id="277" r:id="rId15"/>
    <p:sldId id="289" r:id="rId16"/>
    <p:sldId id="290" r:id="rId17"/>
    <p:sldId id="319" r:id="rId18"/>
    <p:sldId id="292" r:id="rId19"/>
    <p:sldId id="310" r:id="rId20"/>
    <p:sldId id="293" r:id="rId21"/>
    <p:sldId id="295" r:id="rId22"/>
    <p:sldId id="294" r:id="rId23"/>
    <p:sldId id="313" r:id="rId24"/>
    <p:sldId id="296" r:id="rId25"/>
    <p:sldId id="297" r:id="rId26"/>
    <p:sldId id="298" r:id="rId27"/>
    <p:sldId id="299" r:id="rId28"/>
    <p:sldId id="300" r:id="rId29"/>
    <p:sldId id="301" r:id="rId30"/>
    <p:sldId id="274" r:id="rId31"/>
    <p:sldId id="303" r:id="rId32"/>
    <p:sldId id="316" r:id="rId33"/>
    <p:sldId id="315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99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280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GAS%20OXIDATION\TPD\TPD_Simulations_Cov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GAS%20OXIDATION\TPD\TPD_Simulations_Cov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GAS%20OXIDATION\TPD\TPD_Simulations_Cov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GAS%20OXIDATION\TPD\TPD_Simulations_Cov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GAS%20OXIDATION\TPD\TPD_Simulations_Co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8235728346457"/>
          <c:y val="2.4684101987251593E-2"/>
          <c:w val="0.79717683727034117"/>
          <c:h val="0.81313544026174811"/>
        </c:manualLayout>
      </c:layout>
      <c:scatterChart>
        <c:scatterStyle val="smoothMarker"/>
        <c:varyColors val="0"/>
        <c:ser>
          <c:idx val="0"/>
          <c:order val="0"/>
          <c:tx>
            <c:v>0.25-Sim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'NO2 Plots'!$B$14:$B$382</c:f>
              <c:numCache>
                <c:formatCode>General</c:formatCode>
                <c:ptCount val="369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  <c:pt idx="5">
                  <c:v>110</c:v>
                </c:pt>
                <c:pt idx="6">
                  <c:v>111</c:v>
                </c:pt>
                <c:pt idx="7">
                  <c:v>112</c:v>
                </c:pt>
                <c:pt idx="8">
                  <c:v>113</c:v>
                </c:pt>
                <c:pt idx="9">
                  <c:v>114</c:v>
                </c:pt>
                <c:pt idx="10">
                  <c:v>115</c:v>
                </c:pt>
                <c:pt idx="11">
                  <c:v>116</c:v>
                </c:pt>
                <c:pt idx="12">
                  <c:v>117</c:v>
                </c:pt>
                <c:pt idx="13">
                  <c:v>118</c:v>
                </c:pt>
                <c:pt idx="14">
                  <c:v>119</c:v>
                </c:pt>
                <c:pt idx="15">
                  <c:v>120</c:v>
                </c:pt>
                <c:pt idx="16">
                  <c:v>121</c:v>
                </c:pt>
                <c:pt idx="17">
                  <c:v>122</c:v>
                </c:pt>
                <c:pt idx="18">
                  <c:v>123</c:v>
                </c:pt>
                <c:pt idx="19">
                  <c:v>124</c:v>
                </c:pt>
                <c:pt idx="20">
                  <c:v>125</c:v>
                </c:pt>
                <c:pt idx="21">
                  <c:v>126</c:v>
                </c:pt>
                <c:pt idx="22">
                  <c:v>127</c:v>
                </c:pt>
                <c:pt idx="23">
                  <c:v>128</c:v>
                </c:pt>
                <c:pt idx="24">
                  <c:v>129</c:v>
                </c:pt>
                <c:pt idx="25">
                  <c:v>130</c:v>
                </c:pt>
                <c:pt idx="26">
                  <c:v>131</c:v>
                </c:pt>
                <c:pt idx="27">
                  <c:v>132</c:v>
                </c:pt>
                <c:pt idx="28">
                  <c:v>133</c:v>
                </c:pt>
                <c:pt idx="29">
                  <c:v>134</c:v>
                </c:pt>
                <c:pt idx="30">
                  <c:v>135</c:v>
                </c:pt>
                <c:pt idx="31">
                  <c:v>136</c:v>
                </c:pt>
                <c:pt idx="32">
                  <c:v>137</c:v>
                </c:pt>
                <c:pt idx="33">
                  <c:v>138</c:v>
                </c:pt>
                <c:pt idx="34">
                  <c:v>139</c:v>
                </c:pt>
                <c:pt idx="35">
                  <c:v>140</c:v>
                </c:pt>
                <c:pt idx="36">
                  <c:v>141</c:v>
                </c:pt>
                <c:pt idx="37">
                  <c:v>142</c:v>
                </c:pt>
                <c:pt idx="38">
                  <c:v>143</c:v>
                </c:pt>
                <c:pt idx="39">
                  <c:v>144</c:v>
                </c:pt>
                <c:pt idx="40">
                  <c:v>145</c:v>
                </c:pt>
                <c:pt idx="41">
                  <c:v>146</c:v>
                </c:pt>
                <c:pt idx="42">
                  <c:v>147</c:v>
                </c:pt>
                <c:pt idx="43">
                  <c:v>148</c:v>
                </c:pt>
                <c:pt idx="44">
                  <c:v>149</c:v>
                </c:pt>
                <c:pt idx="45">
                  <c:v>150</c:v>
                </c:pt>
                <c:pt idx="46">
                  <c:v>151</c:v>
                </c:pt>
                <c:pt idx="47">
                  <c:v>152</c:v>
                </c:pt>
                <c:pt idx="48">
                  <c:v>153</c:v>
                </c:pt>
                <c:pt idx="49">
                  <c:v>154</c:v>
                </c:pt>
                <c:pt idx="50">
                  <c:v>155</c:v>
                </c:pt>
                <c:pt idx="51">
                  <c:v>156</c:v>
                </c:pt>
                <c:pt idx="52">
                  <c:v>157</c:v>
                </c:pt>
                <c:pt idx="53">
                  <c:v>158</c:v>
                </c:pt>
                <c:pt idx="54">
                  <c:v>159</c:v>
                </c:pt>
                <c:pt idx="55">
                  <c:v>160</c:v>
                </c:pt>
                <c:pt idx="56">
                  <c:v>161</c:v>
                </c:pt>
                <c:pt idx="57">
                  <c:v>162</c:v>
                </c:pt>
                <c:pt idx="58">
                  <c:v>163</c:v>
                </c:pt>
                <c:pt idx="59">
                  <c:v>164</c:v>
                </c:pt>
                <c:pt idx="60">
                  <c:v>165</c:v>
                </c:pt>
                <c:pt idx="61">
                  <c:v>166</c:v>
                </c:pt>
                <c:pt idx="62">
                  <c:v>167</c:v>
                </c:pt>
                <c:pt idx="63">
                  <c:v>168</c:v>
                </c:pt>
                <c:pt idx="64">
                  <c:v>169</c:v>
                </c:pt>
                <c:pt idx="65">
                  <c:v>170</c:v>
                </c:pt>
                <c:pt idx="66">
                  <c:v>171</c:v>
                </c:pt>
                <c:pt idx="67">
                  <c:v>172</c:v>
                </c:pt>
                <c:pt idx="68">
                  <c:v>173</c:v>
                </c:pt>
                <c:pt idx="69">
                  <c:v>174</c:v>
                </c:pt>
                <c:pt idx="70">
                  <c:v>175</c:v>
                </c:pt>
                <c:pt idx="71">
                  <c:v>176</c:v>
                </c:pt>
                <c:pt idx="72">
                  <c:v>177</c:v>
                </c:pt>
                <c:pt idx="73">
                  <c:v>178</c:v>
                </c:pt>
                <c:pt idx="74">
                  <c:v>179</c:v>
                </c:pt>
                <c:pt idx="75">
                  <c:v>180</c:v>
                </c:pt>
                <c:pt idx="76">
                  <c:v>181</c:v>
                </c:pt>
                <c:pt idx="77">
                  <c:v>182</c:v>
                </c:pt>
                <c:pt idx="78">
                  <c:v>183</c:v>
                </c:pt>
                <c:pt idx="79">
                  <c:v>184</c:v>
                </c:pt>
                <c:pt idx="80">
                  <c:v>185</c:v>
                </c:pt>
                <c:pt idx="81">
                  <c:v>186</c:v>
                </c:pt>
                <c:pt idx="82">
                  <c:v>187</c:v>
                </c:pt>
                <c:pt idx="83">
                  <c:v>188</c:v>
                </c:pt>
                <c:pt idx="84">
                  <c:v>189</c:v>
                </c:pt>
                <c:pt idx="85">
                  <c:v>190</c:v>
                </c:pt>
                <c:pt idx="86">
                  <c:v>191</c:v>
                </c:pt>
                <c:pt idx="87">
                  <c:v>192</c:v>
                </c:pt>
                <c:pt idx="88">
                  <c:v>193</c:v>
                </c:pt>
                <c:pt idx="89">
                  <c:v>194</c:v>
                </c:pt>
                <c:pt idx="90">
                  <c:v>195</c:v>
                </c:pt>
                <c:pt idx="91">
                  <c:v>196</c:v>
                </c:pt>
                <c:pt idx="92">
                  <c:v>197</c:v>
                </c:pt>
                <c:pt idx="93">
                  <c:v>198</c:v>
                </c:pt>
                <c:pt idx="94">
                  <c:v>199</c:v>
                </c:pt>
                <c:pt idx="95">
                  <c:v>200</c:v>
                </c:pt>
                <c:pt idx="96">
                  <c:v>201</c:v>
                </c:pt>
                <c:pt idx="97">
                  <c:v>202</c:v>
                </c:pt>
                <c:pt idx="98">
                  <c:v>203</c:v>
                </c:pt>
                <c:pt idx="99">
                  <c:v>204</c:v>
                </c:pt>
                <c:pt idx="100">
                  <c:v>205</c:v>
                </c:pt>
                <c:pt idx="101">
                  <c:v>206</c:v>
                </c:pt>
                <c:pt idx="102">
                  <c:v>207</c:v>
                </c:pt>
                <c:pt idx="103">
                  <c:v>208</c:v>
                </c:pt>
                <c:pt idx="104">
                  <c:v>209</c:v>
                </c:pt>
                <c:pt idx="105">
                  <c:v>210</c:v>
                </c:pt>
                <c:pt idx="106">
                  <c:v>211</c:v>
                </c:pt>
                <c:pt idx="107">
                  <c:v>212</c:v>
                </c:pt>
                <c:pt idx="108">
                  <c:v>213</c:v>
                </c:pt>
                <c:pt idx="109">
                  <c:v>214</c:v>
                </c:pt>
                <c:pt idx="110">
                  <c:v>215</c:v>
                </c:pt>
                <c:pt idx="111">
                  <c:v>216</c:v>
                </c:pt>
                <c:pt idx="112">
                  <c:v>217</c:v>
                </c:pt>
                <c:pt idx="113">
                  <c:v>218</c:v>
                </c:pt>
                <c:pt idx="114">
                  <c:v>219</c:v>
                </c:pt>
                <c:pt idx="115">
                  <c:v>220</c:v>
                </c:pt>
                <c:pt idx="116">
                  <c:v>221</c:v>
                </c:pt>
                <c:pt idx="117">
                  <c:v>222</c:v>
                </c:pt>
                <c:pt idx="118">
                  <c:v>223</c:v>
                </c:pt>
                <c:pt idx="119">
                  <c:v>224</c:v>
                </c:pt>
                <c:pt idx="120">
                  <c:v>225</c:v>
                </c:pt>
                <c:pt idx="121">
                  <c:v>226</c:v>
                </c:pt>
                <c:pt idx="122">
                  <c:v>227</c:v>
                </c:pt>
                <c:pt idx="123">
                  <c:v>228</c:v>
                </c:pt>
                <c:pt idx="124">
                  <c:v>229</c:v>
                </c:pt>
                <c:pt idx="125">
                  <c:v>230</c:v>
                </c:pt>
                <c:pt idx="126">
                  <c:v>231</c:v>
                </c:pt>
                <c:pt idx="127">
                  <c:v>232</c:v>
                </c:pt>
                <c:pt idx="128">
                  <c:v>233</c:v>
                </c:pt>
                <c:pt idx="129">
                  <c:v>234</c:v>
                </c:pt>
                <c:pt idx="130">
                  <c:v>235</c:v>
                </c:pt>
                <c:pt idx="131">
                  <c:v>236</c:v>
                </c:pt>
                <c:pt idx="132">
                  <c:v>237</c:v>
                </c:pt>
                <c:pt idx="133">
                  <c:v>238</c:v>
                </c:pt>
                <c:pt idx="134">
                  <c:v>239</c:v>
                </c:pt>
                <c:pt idx="135">
                  <c:v>240</c:v>
                </c:pt>
                <c:pt idx="136">
                  <c:v>241</c:v>
                </c:pt>
                <c:pt idx="137">
                  <c:v>242</c:v>
                </c:pt>
                <c:pt idx="138">
                  <c:v>243</c:v>
                </c:pt>
                <c:pt idx="139">
                  <c:v>244</c:v>
                </c:pt>
                <c:pt idx="140">
                  <c:v>245</c:v>
                </c:pt>
                <c:pt idx="141">
                  <c:v>246</c:v>
                </c:pt>
                <c:pt idx="142">
                  <c:v>247</c:v>
                </c:pt>
                <c:pt idx="143">
                  <c:v>248</c:v>
                </c:pt>
                <c:pt idx="144">
                  <c:v>249</c:v>
                </c:pt>
                <c:pt idx="145">
                  <c:v>250</c:v>
                </c:pt>
                <c:pt idx="146">
                  <c:v>251</c:v>
                </c:pt>
                <c:pt idx="147">
                  <c:v>252</c:v>
                </c:pt>
                <c:pt idx="148">
                  <c:v>253</c:v>
                </c:pt>
                <c:pt idx="149">
                  <c:v>254</c:v>
                </c:pt>
                <c:pt idx="150">
                  <c:v>255</c:v>
                </c:pt>
                <c:pt idx="151">
                  <c:v>256</c:v>
                </c:pt>
                <c:pt idx="152">
                  <c:v>257</c:v>
                </c:pt>
                <c:pt idx="153">
                  <c:v>258</c:v>
                </c:pt>
                <c:pt idx="154">
                  <c:v>259</c:v>
                </c:pt>
                <c:pt idx="155">
                  <c:v>260</c:v>
                </c:pt>
                <c:pt idx="156">
                  <c:v>261</c:v>
                </c:pt>
                <c:pt idx="157">
                  <c:v>262</c:v>
                </c:pt>
                <c:pt idx="158">
                  <c:v>263</c:v>
                </c:pt>
                <c:pt idx="159">
                  <c:v>264</c:v>
                </c:pt>
                <c:pt idx="160">
                  <c:v>265</c:v>
                </c:pt>
                <c:pt idx="161">
                  <c:v>266</c:v>
                </c:pt>
                <c:pt idx="162">
                  <c:v>267</c:v>
                </c:pt>
                <c:pt idx="163">
                  <c:v>268</c:v>
                </c:pt>
                <c:pt idx="164">
                  <c:v>269</c:v>
                </c:pt>
                <c:pt idx="165">
                  <c:v>270</c:v>
                </c:pt>
                <c:pt idx="166">
                  <c:v>271</c:v>
                </c:pt>
                <c:pt idx="167">
                  <c:v>272</c:v>
                </c:pt>
                <c:pt idx="168">
                  <c:v>273</c:v>
                </c:pt>
                <c:pt idx="169">
                  <c:v>274</c:v>
                </c:pt>
                <c:pt idx="170">
                  <c:v>275</c:v>
                </c:pt>
                <c:pt idx="171">
                  <c:v>276</c:v>
                </c:pt>
                <c:pt idx="172">
                  <c:v>277</c:v>
                </c:pt>
                <c:pt idx="173">
                  <c:v>278</c:v>
                </c:pt>
                <c:pt idx="174">
                  <c:v>279</c:v>
                </c:pt>
                <c:pt idx="175">
                  <c:v>280</c:v>
                </c:pt>
                <c:pt idx="176">
                  <c:v>281</c:v>
                </c:pt>
                <c:pt idx="177">
                  <c:v>282</c:v>
                </c:pt>
                <c:pt idx="178">
                  <c:v>283</c:v>
                </c:pt>
                <c:pt idx="179">
                  <c:v>284</c:v>
                </c:pt>
                <c:pt idx="180">
                  <c:v>285</c:v>
                </c:pt>
                <c:pt idx="181">
                  <c:v>286</c:v>
                </c:pt>
                <c:pt idx="182">
                  <c:v>287</c:v>
                </c:pt>
                <c:pt idx="183">
                  <c:v>288</c:v>
                </c:pt>
                <c:pt idx="184">
                  <c:v>289</c:v>
                </c:pt>
                <c:pt idx="185">
                  <c:v>290</c:v>
                </c:pt>
                <c:pt idx="186">
                  <c:v>291</c:v>
                </c:pt>
                <c:pt idx="187">
                  <c:v>292</c:v>
                </c:pt>
                <c:pt idx="188">
                  <c:v>293</c:v>
                </c:pt>
                <c:pt idx="189">
                  <c:v>294</c:v>
                </c:pt>
                <c:pt idx="190">
                  <c:v>295</c:v>
                </c:pt>
                <c:pt idx="191">
                  <c:v>296</c:v>
                </c:pt>
                <c:pt idx="192">
                  <c:v>297</c:v>
                </c:pt>
                <c:pt idx="193">
                  <c:v>298</c:v>
                </c:pt>
                <c:pt idx="194">
                  <c:v>299</c:v>
                </c:pt>
                <c:pt idx="195">
                  <c:v>300</c:v>
                </c:pt>
                <c:pt idx="196">
                  <c:v>301</c:v>
                </c:pt>
                <c:pt idx="197">
                  <c:v>302</c:v>
                </c:pt>
                <c:pt idx="198">
                  <c:v>303</c:v>
                </c:pt>
                <c:pt idx="199">
                  <c:v>304</c:v>
                </c:pt>
                <c:pt idx="200">
                  <c:v>305</c:v>
                </c:pt>
                <c:pt idx="201">
                  <c:v>306</c:v>
                </c:pt>
                <c:pt idx="202">
                  <c:v>307</c:v>
                </c:pt>
                <c:pt idx="203">
                  <c:v>308</c:v>
                </c:pt>
                <c:pt idx="204">
                  <c:v>309</c:v>
                </c:pt>
                <c:pt idx="205">
                  <c:v>310</c:v>
                </c:pt>
                <c:pt idx="206">
                  <c:v>311</c:v>
                </c:pt>
                <c:pt idx="207">
                  <c:v>312</c:v>
                </c:pt>
                <c:pt idx="208">
                  <c:v>313</c:v>
                </c:pt>
                <c:pt idx="209">
                  <c:v>314</c:v>
                </c:pt>
                <c:pt idx="210">
                  <c:v>315</c:v>
                </c:pt>
                <c:pt idx="211">
                  <c:v>316</c:v>
                </c:pt>
                <c:pt idx="212">
                  <c:v>317</c:v>
                </c:pt>
                <c:pt idx="213">
                  <c:v>318</c:v>
                </c:pt>
                <c:pt idx="214">
                  <c:v>319</c:v>
                </c:pt>
                <c:pt idx="215">
                  <c:v>320</c:v>
                </c:pt>
                <c:pt idx="216">
                  <c:v>321</c:v>
                </c:pt>
                <c:pt idx="217">
                  <c:v>322</c:v>
                </c:pt>
                <c:pt idx="218">
                  <c:v>323</c:v>
                </c:pt>
                <c:pt idx="219">
                  <c:v>324</c:v>
                </c:pt>
                <c:pt idx="220">
                  <c:v>325</c:v>
                </c:pt>
                <c:pt idx="221">
                  <c:v>326</c:v>
                </c:pt>
                <c:pt idx="222">
                  <c:v>327</c:v>
                </c:pt>
                <c:pt idx="223">
                  <c:v>328</c:v>
                </c:pt>
                <c:pt idx="224">
                  <c:v>329</c:v>
                </c:pt>
                <c:pt idx="225">
                  <c:v>330</c:v>
                </c:pt>
                <c:pt idx="226">
                  <c:v>331</c:v>
                </c:pt>
                <c:pt idx="227">
                  <c:v>332</c:v>
                </c:pt>
                <c:pt idx="228">
                  <c:v>333</c:v>
                </c:pt>
                <c:pt idx="229">
                  <c:v>334</c:v>
                </c:pt>
                <c:pt idx="230">
                  <c:v>335</c:v>
                </c:pt>
                <c:pt idx="231">
                  <c:v>336</c:v>
                </c:pt>
                <c:pt idx="232">
                  <c:v>337</c:v>
                </c:pt>
                <c:pt idx="233">
                  <c:v>338</c:v>
                </c:pt>
                <c:pt idx="234">
                  <c:v>339</c:v>
                </c:pt>
                <c:pt idx="235">
                  <c:v>340</c:v>
                </c:pt>
                <c:pt idx="236">
                  <c:v>341</c:v>
                </c:pt>
                <c:pt idx="237">
                  <c:v>342</c:v>
                </c:pt>
                <c:pt idx="238">
                  <c:v>343</c:v>
                </c:pt>
                <c:pt idx="239">
                  <c:v>344</c:v>
                </c:pt>
                <c:pt idx="240">
                  <c:v>345</c:v>
                </c:pt>
                <c:pt idx="241">
                  <c:v>346</c:v>
                </c:pt>
                <c:pt idx="242">
                  <c:v>347</c:v>
                </c:pt>
                <c:pt idx="243">
                  <c:v>348</c:v>
                </c:pt>
                <c:pt idx="244">
                  <c:v>349</c:v>
                </c:pt>
                <c:pt idx="245">
                  <c:v>350</c:v>
                </c:pt>
                <c:pt idx="246">
                  <c:v>351</c:v>
                </c:pt>
                <c:pt idx="247">
                  <c:v>352</c:v>
                </c:pt>
                <c:pt idx="248">
                  <c:v>353</c:v>
                </c:pt>
                <c:pt idx="249">
                  <c:v>354</c:v>
                </c:pt>
                <c:pt idx="250">
                  <c:v>355</c:v>
                </c:pt>
                <c:pt idx="251">
                  <c:v>356</c:v>
                </c:pt>
                <c:pt idx="252">
                  <c:v>357</c:v>
                </c:pt>
                <c:pt idx="253">
                  <c:v>358</c:v>
                </c:pt>
                <c:pt idx="254">
                  <c:v>359</c:v>
                </c:pt>
                <c:pt idx="255">
                  <c:v>360</c:v>
                </c:pt>
                <c:pt idx="256">
                  <c:v>361</c:v>
                </c:pt>
                <c:pt idx="257">
                  <c:v>362</c:v>
                </c:pt>
                <c:pt idx="258">
                  <c:v>363</c:v>
                </c:pt>
                <c:pt idx="259">
                  <c:v>364</c:v>
                </c:pt>
                <c:pt idx="260">
                  <c:v>365</c:v>
                </c:pt>
                <c:pt idx="261">
                  <c:v>366</c:v>
                </c:pt>
                <c:pt idx="262">
                  <c:v>367</c:v>
                </c:pt>
                <c:pt idx="263">
                  <c:v>368</c:v>
                </c:pt>
                <c:pt idx="264">
                  <c:v>369</c:v>
                </c:pt>
                <c:pt idx="265">
                  <c:v>370</c:v>
                </c:pt>
                <c:pt idx="266">
                  <c:v>371</c:v>
                </c:pt>
                <c:pt idx="267">
                  <c:v>372</c:v>
                </c:pt>
                <c:pt idx="268">
                  <c:v>373</c:v>
                </c:pt>
                <c:pt idx="269">
                  <c:v>374</c:v>
                </c:pt>
                <c:pt idx="270">
                  <c:v>375</c:v>
                </c:pt>
                <c:pt idx="271">
                  <c:v>376</c:v>
                </c:pt>
                <c:pt idx="272">
                  <c:v>377</c:v>
                </c:pt>
                <c:pt idx="273">
                  <c:v>378</c:v>
                </c:pt>
                <c:pt idx="274">
                  <c:v>379</c:v>
                </c:pt>
                <c:pt idx="275">
                  <c:v>380</c:v>
                </c:pt>
                <c:pt idx="276">
                  <c:v>381</c:v>
                </c:pt>
                <c:pt idx="277">
                  <c:v>382</c:v>
                </c:pt>
                <c:pt idx="278">
                  <c:v>383</c:v>
                </c:pt>
                <c:pt idx="279">
                  <c:v>384</c:v>
                </c:pt>
                <c:pt idx="280">
                  <c:v>385</c:v>
                </c:pt>
                <c:pt idx="281">
                  <c:v>386</c:v>
                </c:pt>
                <c:pt idx="282">
                  <c:v>387</c:v>
                </c:pt>
                <c:pt idx="283">
                  <c:v>388</c:v>
                </c:pt>
                <c:pt idx="284">
                  <c:v>389</c:v>
                </c:pt>
                <c:pt idx="285">
                  <c:v>390</c:v>
                </c:pt>
                <c:pt idx="286">
                  <c:v>391</c:v>
                </c:pt>
                <c:pt idx="287">
                  <c:v>392</c:v>
                </c:pt>
                <c:pt idx="288">
                  <c:v>393</c:v>
                </c:pt>
                <c:pt idx="289">
                  <c:v>394</c:v>
                </c:pt>
                <c:pt idx="290">
                  <c:v>395</c:v>
                </c:pt>
                <c:pt idx="291">
                  <c:v>396</c:v>
                </c:pt>
                <c:pt idx="292">
                  <c:v>397</c:v>
                </c:pt>
                <c:pt idx="293">
                  <c:v>398</c:v>
                </c:pt>
                <c:pt idx="294">
                  <c:v>399</c:v>
                </c:pt>
                <c:pt idx="295">
                  <c:v>400</c:v>
                </c:pt>
                <c:pt idx="296">
                  <c:v>401</c:v>
                </c:pt>
                <c:pt idx="297">
                  <c:v>402</c:v>
                </c:pt>
                <c:pt idx="298">
                  <c:v>403</c:v>
                </c:pt>
                <c:pt idx="299">
                  <c:v>404</c:v>
                </c:pt>
                <c:pt idx="300">
                  <c:v>405</c:v>
                </c:pt>
                <c:pt idx="301">
                  <c:v>406</c:v>
                </c:pt>
                <c:pt idx="302">
                  <c:v>407</c:v>
                </c:pt>
                <c:pt idx="303">
                  <c:v>408</c:v>
                </c:pt>
                <c:pt idx="304">
                  <c:v>409</c:v>
                </c:pt>
                <c:pt idx="305">
                  <c:v>410</c:v>
                </c:pt>
                <c:pt idx="306">
                  <c:v>411</c:v>
                </c:pt>
                <c:pt idx="307">
                  <c:v>412</c:v>
                </c:pt>
                <c:pt idx="308">
                  <c:v>413</c:v>
                </c:pt>
                <c:pt idx="309">
                  <c:v>414</c:v>
                </c:pt>
                <c:pt idx="310">
                  <c:v>415</c:v>
                </c:pt>
                <c:pt idx="311">
                  <c:v>416</c:v>
                </c:pt>
                <c:pt idx="312">
                  <c:v>417</c:v>
                </c:pt>
                <c:pt idx="313">
                  <c:v>418</c:v>
                </c:pt>
                <c:pt idx="314">
                  <c:v>419</c:v>
                </c:pt>
                <c:pt idx="315">
                  <c:v>420</c:v>
                </c:pt>
                <c:pt idx="316">
                  <c:v>421</c:v>
                </c:pt>
                <c:pt idx="317">
                  <c:v>422</c:v>
                </c:pt>
                <c:pt idx="318">
                  <c:v>423</c:v>
                </c:pt>
                <c:pt idx="319">
                  <c:v>424</c:v>
                </c:pt>
                <c:pt idx="320">
                  <c:v>425</c:v>
                </c:pt>
                <c:pt idx="321">
                  <c:v>426</c:v>
                </c:pt>
                <c:pt idx="322">
                  <c:v>427</c:v>
                </c:pt>
                <c:pt idx="323">
                  <c:v>428</c:v>
                </c:pt>
                <c:pt idx="324">
                  <c:v>429</c:v>
                </c:pt>
                <c:pt idx="325">
                  <c:v>430</c:v>
                </c:pt>
                <c:pt idx="326">
                  <c:v>431</c:v>
                </c:pt>
                <c:pt idx="327">
                  <c:v>432</c:v>
                </c:pt>
                <c:pt idx="328">
                  <c:v>433</c:v>
                </c:pt>
                <c:pt idx="329">
                  <c:v>434</c:v>
                </c:pt>
                <c:pt idx="330">
                  <c:v>435</c:v>
                </c:pt>
                <c:pt idx="331">
                  <c:v>436</c:v>
                </c:pt>
                <c:pt idx="332">
                  <c:v>437</c:v>
                </c:pt>
                <c:pt idx="333">
                  <c:v>438</c:v>
                </c:pt>
                <c:pt idx="334">
                  <c:v>439</c:v>
                </c:pt>
                <c:pt idx="335">
                  <c:v>440</c:v>
                </c:pt>
                <c:pt idx="336">
                  <c:v>441</c:v>
                </c:pt>
                <c:pt idx="337">
                  <c:v>442</c:v>
                </c:pt>
                <c:pt idx="338">
                  <c:v>443</c:v>
                </c:pt>
                <c:pt idx="339">
                  <c:v>444</c:v>
                </c:pt>
                <c:pt idx="340">
                  <c:v>445</c:v>
                </c:pt>
                <c:pt idx="341">
                  <c:v>446</c:v>
                </c:pt>
                <c:pt idx="342">
                  <c:v>447</c:v>
                </c:pt>
                <c:pt idx="343">
                  <c:v>448</c:v>
                </c:pt>
                <c:pt idx="344">
                  <c:v>449</c:v>
                </c:pt>
                <c:pt idx="345">
                  <c:v>450</c:v>
                </c:pt>
                <c:pt idx="346">
                  <c:v>451</c:v>
                </c:pt>
                <c:pt idx="347">
                  <c:v>452</c:v>
                </c:pt>
                <c:pt idx="348">
                  <c:v>453</c:v>
                </c:pt>
                <c:pt idx="349">
                  <c:v>454</c:v>
                </c:pt>
                <c:pt idx="350">
                  <c:v>455</c:v>
                </c:pt>
                <c:pt idx="351">
                  <c:v>456</c:v>
                </c:pt>
                <c:pt idx="352">
                  <c:v>457</c:v>
                </c:pt>
                <c:pt idx="353">
                  <c:v>458</c:v>
                </c:pt>
                <c:pt idx="354">
                  <c:v>459</c:v>
                </c:pt>
                <c:pt idx="355">
                  <c:v>460</c:v>
                </c:pt>
                <c:pt idx="356">
                  <c:v>461</c:v>
                </c:pt>
                <c:pt idx="357">
                  <c:v>462</c:v>
                </c:pt>
                <c:pt idx="358">
                  <c:v>463</c:v>
                </c:pt>
                <c:pt idx="359">
                  <c:v>464</c:v>
                </c:pt>
                <c:pt idx="360">
                  <c:v>465</c:v>
                </c:pt>
                <c:pt idx="361">
                  <c:v>466</c:v>
                </c:pt>
                <c:pt idx="362">
                  <c:v>467</c:v>
                </c:pt>
                <c:pt idx="363">
                  <c:v>468</c:v>
                </c:pt>
                <c:pt idx="364">
                  <c:v>469</c:v>
                </c:pt>
                <c:pt idx="365">
                  <c:v>470</c:v>
                </c:pt>
                <c:pt idx="366">
                  <c:v>471</c:v>
                </c:pt>
                <c:pt idx="367">
                  <c:v>472</c:v>
                </c:pt>
                <c:pt idx="368">
                  <c:v>473</c:v>
                </c:pt>
              </c:numCache>
            </c:numRef>
          </c:xVal>
          <c:yVal>
            <c:numRef>
              <c:f>'NO2 Plots'!$D$14:$D$382</c:f>
              <c:numCache>
                <c:formatCode>0.00E+00</c:formatCode>
                <c:ptCount val="369"/>
                <c:pt idx="0">
                  <c:v>6.6864670314736406E-28</c:v>
                </c:pt>
                <c:pt idx="1">
                  <c:v>1.5795176186766634E-27</c:v>
                </c:pt>
                <c:pt idx="2">
                  <c:v>3.6717588682656383E-27</c:v>
                </c:pt>
                <c:pt idx="3">
                  <c:v>8.4031008752540719E-27</c:v>
                </c:pt>
                <c:pt idx="4">
                  <c:v>1.8941199176960575E-26</c:v>
                </c:pt>
                <c:pt idx="5">
                  <c:v>4.2068571652870956E-26</c:v>
                </c:pt>
                <c:pt idx="6">
                  <c:v>9.2100908263841145E-26</c:v>
                </c:pt>
                <c:pt idx="7">
                  <c:v>1.9883515121809199E-25</c:v>
                </c:pt>
                <c:pt idx="8">
                  <c:v>4.2345459788095651E-25</c:v>
                </c:pt>
                <c:pt idx="9">
                  <c:v>8.8993984640185716E-25</c:v>
                </c:pt>
                <c:pt idx="10">
                  <c:v>1.8463108452013859E-24</c:v>
                </c:pt>
                <c:pt idx="11">
                  <c:v>3.7825478829442617E-24</c:v>
                </c:pt>
                <c:pt idx="12">
                  <c:v>7.654901562040224E-24</c:v>
                </c:pt>
                <c:pt idx="13">
                  <c:v>1.5307551010613669E-23</c:v>
                </c:pt>
                <c:pt idx="14">
                  <c:v>3.0256143169462505E-23</c:v>
                </c:pt>
                <c:pt idx="15">
                  <c:v>5.9127514087523742E-23</c:v>
                </c:pt>
                <c:pt idx="16">
                  <c:v>1.1427629523046978E-22</c:v>
                </c:pt>
                <c:pt idx="17">
                  <c:v>2.1848993218667297E-22</c:v>
                </c:pt>
                <c:pt idx="18">
                  <c:v>4.133613563819887E-22</c:v>
                </c:pt>
                <c:pt idx="19">
                  <c:v>7.7403787755475313E-22</c:v>
                </c:pt>
                <c:pt idx="20">
                  <c:v>1.434946257051628E-21</c:v>
                </c:pt>
                <c:pt idx="21">
                  <c:v>2.6342314134306082E-21</c:v>
                </c:pt>
                <c:pt idx="22">
                  <c:v>4.7898023684110506E-21</c:v>
                </c:pt>
                <c:pt idx="23">
                  <c:v>8.6282758154738453E-21</c:v>
                </c:pt>
                <c:pt idx="24">
                  <c:v>1.5401660795686735E-20</c:v>
                </c:pt>
                <c:pt idx="25">
                  <c:v>2.7248314929180484E-20</c:v>
                </c:pt>
                <c:pt idx="26">
                  <c:v>4.7789112565105311E-20</c:v>
                </c:pt>
                <c:pt idx="27">
                  <c:v>8.3103913083099171E-20</c:v>
                </c:pt>
                <c:pt idx="28">
                  <c:v>1.4331794109219195E-19</c:v>
                </c:pt>
                <c:pt idx="29">
                  <c:v>2.4515859485967542E-19</c:v>
                </c:pt>
                <c:pt idx="30">
                  <c:v>4.1604438338539671E-19</c:v>
                </c:pt>
                <c:pt idx="31">
                  <c:v>7.0057457468756505E-19</c:v>
                </c:pt>
                <c:pt idx="32">
                  <c:v>1.17075282899431E-18</c:v>
                </c:pt>
                <c:pt idx="33">
                  <c:v>1.9419767171022045E-18</c:v>
                </c:pt>
                <c:pt idx="34">
                  <c:v>3.1978680254050397E-18</c:v>
                </c:pt>
                <c:pt idx="35">
                  <c:v>5.2285652583256893E-18</c:v>
                </c:pt>
                <c:pt idx="36">
                  <c:v>8.4893775463196227E-18</c:v>
                </c:pt>
                <c:pt idx="37">
                  <c:v>1.3690032184812487E-17</c:v>
                </c:pt>
                <c:pt idx="38">
                  <c:v>2.1929594024644829E-17</c:v>
                </c:pt>
                <c:pt idx="39">
                  <c:v>3.4899136782376549E-17</c:v>
                </c:pt>
                <c:pt idx="40">
                  <c:v>5.518430143304538E-17</c:v>
                </c:pt>
                <c:pt idx="41">
                  <c:v>8.671423046216757E-17</c:v>
                </c:pt>
                <c:pt idx="42">
                  <c:v>1.3542373690507543E-16</c:v>
                </c:pt>
                <c:pt idx="43">
                  <c:v>2.1022431060817348E-16</c:v>
                </c:pt>
                <c:pt idx="44">
                  <c:v>3.2441989624993351E-16</c:v>
                </c:pt>
                <c:pt idx="45">
                  <c:v>4.9775966092437458E-16</c:v>
                </c:pt>
                <c:pt idx="46">
                  <c:v>7.5939809142476683E-16</c:v>
                </c:pt>
                <c:pt idx="47">
                  <c:v>1.152140628102509E-15</c:v>
                </c:pt>
                <c:pt idx="48">
                  <c:v>1.7385012133764191E-15</c:v>
                </c:pt>
                <c:pt idx="49">
                  <c:v>2.6093006447270741E-15</c:v>
                </c:pt>
                <c:pt idx="50">
                  <c:v>3.8958100397483886E-15</c:v>
                </c:pt>
                <c:pt idx="51">
                  <c:v>5.7868164836577519E-15</c:v>
                </c:pt>
                <c:pt idx="52">
                  <c:v>8.552490058299265E-15</c:v>
                </c:pt>
                <c:pt idx="53">
                  <c:v>1.2577604708260666E-14</c:v>
                </c:pt>
                <c:pt idx="54">
                  <c:v>1.8407564006988513E-14</c:v>
                </c:pt>
                <c:pt idx="55">
                  <c:v>2.6811876935281019E-14</c:v>
                </c:pt>
                <c:pt idx="56">
                  <c:v>3.8871308490352733E-14</c:v>
                </c:pt>
                <c:pt idx="57">
                  <c:v>5.6097010928786103E-14</c:v>
                </c:pt>
                <c:pt idx="58">
                  <c:v>8.0592671285855821E-14</c:v>
                </c:pt>
                <c:pt idx="59">
                  <c:v>1.152742770982227E-13</c:v>
                </c:pt>
                <c:pt idx="60">
                  <c:v>1.6416674249626085E-13</c:v>
                </c:pt>
                <c:pt idx="61">
                  <c:v>2.3280265056321583E-13</c:v>
                </c:pt>
                <c:pt idx="62">
                  <c:v>3.2875613139725046E-13</c:v>
                </c:pt>
                <c:pt idx="63">
                  <c:v>4.6235487966044264E-13</c:v>
                </c:pt>
                <c:pt idx="64">
                  <c:v>6.4762610789276142E-13</c:v>
                </c:pt>
                <c:pt idx="65">
                  <c:v>9.035485622681063E-13</c:v>
                </c:pt>
                <c:pt idx="66">
                  <c:v>1.2557034992752613E-12</c:v>
                </c:pt>
                <c:pt idx="67">
                  <c:v>1.73844384973147E-12</c:v>
                </c:pt>
                <c:pt idx="68">
                  <c:v>2.3977340511816267E-12</c:v>
                </c:pt>
                <c:pt idx="69">
                  <c:v>3.2948548906785286E-12</c:v>
                </c:pt>
                <c:pt idx="70">
                  <c:v>4.5112202186076653E-12</c:v>
                </c:pt>
                <c:pt idx="71">
                  <c:v>6.1546180681207302E-12</c:v>
                </c:pt>
                <c:pt idx="72">
                  <c:v>8.367270574810753E-12</c:v>
                </c:pt>
                <c:pt idx="73">
                  <c:v>1.1336208804318857E-11</c:v>
                </c:pt>
                <c:pt idx="74">
                  <c:v>1.5306584584161652E-11</c:v>
                </c:pt>
                <c:pt idx="75">
                  <c:v>2.0598697018179116E-11</c:v>
                </c:pt>
                <c:pt idx="76">
                  <c:v>2.7629702913455294E-11</c:v>
                </c:pt>
                <c:pt idx="77">
                  <c:v>3.6941215492261833E-11</c:v>
                </c:pt>
                <c:pt idx="78">
                  <c:v>4.923428358105059E-11</c:v>
                </c:pt>
                <c:pt idx="79">
                  <c:v>6.5413594764676238E-11</c:v>
                </c:pt>
                <c:pt idx="80">
                  <c:v>8.6643173569234782E-11</c:v>
                </c:pt>
                <c:pt idx="81">
                  <c:v>1.1441636472623581E-10</c:v>
                </c:pt>
                <c:pt idx="82">
                  <c:v>1.5064351981947362E-10</c:v>
                </c:pt>
                <c:pt idx="83">
                  <c:v>1.9776156410961732E-10</c:v>
                </c:pt>
                <c:pt idx="84">
                  <c:v>2.588705336853007E-10</c:v>
                </c:pt>
                <c:pt idx="85">
                  <c:v>3.3790327010297657E-10</c:v>
                </c:pt>
                <c:pt idx="86">
                  <c:v>4.3983577396247336E-10</c:v>
                </c:pt>
                <c:pt idx="87">
                  <c:v>5.7094728955232675E-10</c:v>
                </c:pt>
                <c:pt idx="88">
                  <c:v>7.3914106523689644E-10</c:v>
                </c:pt>
                <c:pt idx="89">
                  <c:v>9.5433896130602157E-10</c:v>
                </c:pt>
                <c:pt idx="90">
                  <c:v>1.2289657194415297E-9</c:v>
                </c:pt>
                <c:pt idx="91">
                  <c:v>1.5785418359819217E-9</c:v>
                </c:pt>
                <c:pt idx="92">
                  <c:v>2.0224076755775507E-9</c:v>
                </c:pt>
                <c:pt idx="93">
                  <c:v>2.5846058153887107E-9</c:v>
                </c:pt>
                <c:pt idx="94">
                  <c:v>3.2949537289633995E-9</c:v>
                </c:pt>
                <c:pt idx="95">
                  <c:v>4.1903449248401599E-9</c:v>
                </c:pt>
                <c:pt idx="96">
                  <c:v>5.3163236863597239E-9</c:v>
                </c:pt>
                <c:pt idx="97">
                  <c:v>6.7289867739262506E-9</c:v>
                </c:pt>
                <c:pt idx="98">
                  <c:v>8.4972750283068732E-9</c:v>
                </c:pt>
                <c:pt idx="99">
                  <c:v>1.0705728956741562E-8</c:v>
                </c:pt>
                <c:pt idx="100">
                  <c:v>1.34577953226491E-8</c:v>
                </c:pt>
                <c:pt idx="101">
                  <c:v>1.6879786754284415E-8</c:v>
                </c:pt>
                <c:pt idx="102">
                  <c:v>2.1125613730593663E-8</c:v>
                </c:pt>
                <c:pt idx="103">
                  <c:v>2.6382428323060624E-8</c:v>
                </c:pt>
                <c:pt idx="104">
                  <c:v>3.2877342140392231E-8</c:v>
                </c:pt>
                <c:pt idx="105">
                  <c:v>4.0885407452933656E-8</c:v>
                </c:pt>
                <c:pt idx="106">
                  <c:v>5.0739080929498514E-8</c:v>
                </c:pt>
                <c:pt idx="107">
                  <c:v>6.2839424318724562E-8</c:v>
                </c:pt>
                <c:pt idx="108">
                  <c:v>7.7669336327450093E-8</c:v>
                </c:pt>
                <c:pt idx="109">
                  <c:v>9.5809155532435025E-8</c:v>
                </c:pt>
                <c:pt idx="110">
                  <c:v>1.1795502612273547E-7</c:v>
                </c:pt>
                <c:pt idx="111">
                  <c:v>1.449404773996914E-7</c:v>
                </c:pt>
                <c:pt idx="112">
                  <c:v>1.7776173513612607E-7</c:v>
                </c:pt>
                <c:pt idx="113">
                  <c:v>2.1760735908452987E-7</c:v>
                </c:pt>
                <c:pt idx="114">
                  <c:v>2.6589288719437431E-7</c:v>
                </c:pt>
                <c:pt idx="115">
                  <c:v>3.243012646287382E-7</c:v>
                </c:pt>
                <c:pt idx="116">
                  <c:v>3.9482994575467651E-7</c:v>
                </c:pt>
                <c:pt idx="117">
                  <c:v>4.7984568134225833E-7</c:v>
                </c:pt>
                <c:pt idx="118">
                  <c:v>5.8214814280200525E-7</c:v>
                </c:pt>
                <c:pt idx="119">
                  <c:v>7.0504369212556111E-7</c:v>
                </c:pt>
                <c:pt idx="120">
                  <c:v>8.5243078213317332E-7</c:v>
                </c:pt>
                <c:pt idx="121">
                  <c:v>1.028898668706581E-6</c:v>
                </c:pt>
                <c:pt idx="122">
                  <c:v>1.2398413371112666E-6</c:v>
                </c:pt>
                <c:pt idx="123">
                  <c:v>1.4915887906934081E-6</c:v>
                </c:pt>
                <c:pt idx="124">
                  <c:v>1.7915581247862156E-6</c:v>
                </c:pt>
                <c:pt idx="125">
                  <c:v>2.1484271144056698E-6</c:v>
                </c:pt>
                <c:pt idx="126">
                  <c:v>2.5723333843155921E-6</c:v>
                </c:pt>
                <c:pt idx="127">
                  <c:v>3.0751026075952908E-6</c:v>
                </c:pt>
                <c:pt idx="128">
                  <c:v>3.6705095975028782E-6</c:v>
                </c:pt>
                <c:pt idx="129">
                  <c:v>4.3745766210101036E-6</c:v>
                </c:pt>
                <c:pt idx="130">
                  <c:v>5.205913774978715E-6</c:v>
                </c:pt>
                <c:pt idx="131">
                  <c:v>6.1861068319251453E-6</c:v>
                </c:pt>
                <c:pt idx="132">
                  <c:v>7.3401585863354275E-6</c:v>
                </c:pt>
                <c:pt idx="133">
                  <c:v>8.6969904194892953E-6</c:v>
                </c:pt>
                <c:pt idx="134">
                  <c:v>1.0290011555961542E-5</c:v>
                </c:pt>
                <c:pt idx="135">
                  <c:v>1.2157764313891615E-5</c:v>
                </c:pt>
                <c:pt idx="136">
                  <c:v>1.4344654559524933E-5</c:v>
                </c:pt>
                <c:pt idx="137">
                  <c:v>1.6901777570417582E-5</c:v>
                </c:pt>
                <c:pt idx="138">
                  <c:v>1.9887850597275802E-5</c:v>
                </c:pt>
                <c:pt idx="139">
                  <c:v>2.3370264597999986E-5</c:v>
                </c:pt>
                <c:pt idx="140">
                  <c:v>2.7426268905538303E-5</c:v>
                </c:pt>
                <c:pt idx="141">
                  <c:v>3.2144303990013137E-5</c:v>
                </c:pt>
                <c:pt idx="142">
                  <c:v>3.7625498991477939E-5</c:v>
                </c:pt>
                <c:pt idx="143">
                  <c:v>4.3985352338499353E-5</c:v>
                </c:pt>
                <c:pt idx="144">
                  <c:v>5.1355615534893196E-5</c:v>
                </c:pt>
                <c:pt idx="145">
                  <c:v>5.9886402096896234E-5</c:v>
                </c:pt>
                <c:pt idx="146">
                  <c:v>6.9748545659195085E-5</c:v>
                </c:pt>
                <c:pt idx="147">
                  <c:v>8.113623344229691E-5</c:v>
                </c:pt>
                <c:pt idx="148">
                  <c:v>9.4269943585309729E-5</c:v>
                </c:pt>
                <c:pt idx="149">
                  <c:v>1.0939971729394088E-4</c:v>
                </c:pt>
                <c:pt idx="150">
                  <c:v>1.2680879932652989E-4</c:v>
                </c:pt>
                <c:pt idx="151">
                  <c:v>1.4681768302923502E-4</c:v>
                </c:pt>
                <c:pt idx="152">
                  <c:v>1.697885989173343E-4</c:v>
                </c:pt>
                <c:pt idx="153">
                  <c:v>1.9613048865720499E-4</c:v>
                </c:pt>
                <c:pt idx="154">
                  <c:v>2.2630450919768416E-4</c:v>
                </c:pt>
                <c:pt idx="155">
                  <c:v>2.6083011468265338E-4</c:v>
                </c:pt>
                <c:pt idx="156">
                  <c:v>3.0029176658630865E-4</c:v>
                </c:pt>
                <c:pt idx="157">
                  <c:v>3.453463251676947E-4</c:v>
                </c:pt>
                <c:pt idx="158">
                  <c:v>3.9673117773746656E-4</c:v>
                </c:pt>
                <c:pt idx="159">
                  <c:v>4.5527316123552506E-4</c:v>
                </c:pt>
                <c:pt idx="160">
                  <c:v>5.2189833806685318E-4</c:v>
                </c:pt>
                <c:pt idx="161">
                  <c:v>5.9764268482639883E-4</c:v>
                </c:pt>
                <c:pt idx="162">
                  <c:v>6.8366375320395162E-4</c:v>
                </c:pt>
                <c:pt idx="163">
                  <c:v>7.8125336067751214E-4</c:v>
                </c:pt>
                <c:pt idx="164">
                  <c:v>8.9185136518658554E-4</c:v>
                </c:pt>
                <c:pt idx="165">
                  <c:v>1.0170605723463057E-3</c:v>
                </c:pt>
                <c:pt idx="166">
                  <c:v>1.1586628153365131E-3</c:v>
                </c:pt>
                <c:pt idx="167">
                  <c:v>1.3186362356727769E-3</c:v>
                </c:pt>
                <c:pt idx="168">
                  <c:v>1.4991737767898923E-3</c:v>
                </c:pt>
                <c:pt idx="169">
                  <c:v>1.702702880727394E-3</c:v>
                </c:pt>
                <c:pt idx="170">
                  <c:v>1.931906349991025E-3</c:v>
                </c:pt>
                <c:pt idx="171">
                  <c:v>2.1897443004412105E-3</c:v>
                </c:pt>
                <c:pt idx="172">
                  <c:v>2.4794770851436134E-3</c:v>
                </c:pt>
                <c:pt idx="173">
                  <c:v>2.8046890115387942E-3</c:v>
                </c:pt>
                <c:pt idx="174">
                  <c:v>3.1693126027643867E-3</c:v>
                </c:pt>
                <c:pt idx="175">
                  <c:v>3.5776530658694836E-3</c:v>
                </c:pt>
                <c:pt idx="176">
                  <c:v>4.0344125220175137E-3</c:v>
                </c:pt>
                <c:pt idx="177">
                  <c:v>4.5447134232281952E-3</c:v>
                </c:pt>
                <c:pt idx="178">
                  <c:v>5.1141204230613158E-3</c:v>
                </c:pt>
                <c:pt idx="179">
                  <c:v>5.7486597808730187E-3</c:v>
                </c:pt>
                <c:pt idx="180">
                  <c:v>6.4548351566304186E-3</c:v>
                </c:pt>
                <c:pt idx="181">
                  <c:v>7.2396383913986805E-3</c:v>
                </c:pt>
                <c:pt idx="182">
                  <c:v>8.1105535632839398E-3</c:v>
                </c:pt>
                <c:pt idx="183">
                  <c:v>9.0755522560246205E-3</c:v>
                </c:pt>
                <c:pt idx="184">
                  <c:v>1.0143077574654503E-2</c:v>
                </c:pt>
                <c:pt idx="185">
                  <c:v>1.1322013988312996E-2</c:v>
                </c:pt>
                <c:pt idx="186">
                  <c:v>1.2621639575296471E-2</c:v>
                </c:pt>
                <c:pt idx="187">
                  <c:v>1.405155669427402E-2</c:v>
                </c:pt>
                <c:pt idx="188">
                  <c:v>1.5621596517579129E-2</c:v>
                </c:pt>
                <c:pt idx="189">
                  <c:v>1.7341692253791442E-2</c:v>
                </c:pt>
                <c:pt idx="190">
                  <c:v>1.9221715282644991E-2</c:v>
                </c:pt>
                <c:pt idx="191">
                  <c:v>2.1271267862709092E-2</c:v>
                </c:pt>
                <c:pt idx="192">
                  <c:v>2.3499425603542561E-2</c:v>
                </c:pt>
                <c:pt idx="193">
                  <c:v>2.5914422590242691E-2</c:v>
                </c:pt>
                <c:pt idx="194">
                  <c:v>2.8523272003748334E-2</c:v>
                </c:pt>
                <c:pt idx="195">
                  <c:v>3.1331315416395701E-2</c:v>
                </c:pt>
                <c:pt idx="196">
                  <c:v>3.4341694811786949E-2</c:v>
                </c:pt>
                <c:pt idx="197">
                  <c:v>3.7554742967904016E-2</c:v>
                </c:pt>
                <c:pt idx="198">
                  <c:v>4.0967290374534844E-2</c:v>
                </c:pt>
                <c:pt idx="199">
                  <c:v>4.4571890585016774E-2</c:v>
                </c:pt>
                <c:pt idx="200">
                  <c:v>4.8355971107206228E-2</c:v>
                </c:pt>
                <c:pt idx="201">
                  <c:v>5.2300923907330293E-2</c:v>
                </c:pt>
                <c:pt idx="202">
                  <c:v>5.6381158602450847E-2</c:v>
                </c:pt>
                <c:pt idx="203">
                  <c:v>6.0563152661887873E-2</c:v>
                </c:pt>
                <c:pt idx="204">
                  <c:v>6.4804546513323832E-2</c:v>
                </c:pt>
                <c:pt idx="205">
                  <c:v>6.9053347239763641E-2</c:v>
                </c:pt>
                <c:pt idx="206">
                  <c:v>7.324732213201246E-2</c:v>
                </c:pt>
                <c:pt idx="207">
                  <c:v>7.7313681858225625E-2</c:v>
                </c:pt>
                <c:pt idx="208">
                  <c:v>8.1169170966231302E-2</c:v>
                </c:pt>
                <c:pt idx="209">
                  <c:v>8.4720698640286196E-2</c:v>
                </c:pt>
                <c:pt idx="210">
                  <c:v>8.7866652011597393E-2</c:v>
                </c:pt>
                <c:pt idx="211">
                  <c:v>9.0499033850199737E-2</c:v>
                </c:pt>
                <c:pt idx="212">
                  <c:v>9.2506551240339838E-2</c:v>
                </c:pt>
                <c:pt idx="213">
                  <c:v>9.3778746337448649E-2</c:v>
                </c:pt>
                <c:pt idx="214">
                  <c:v>9.4211198937772717E-2</c:v>
                </c:pt>
                <c:pt idx="215">
                  <c:v>9.3711738675691936E-2</c:v>
                </c:pt>
                <c:pt idx="216">
                  <c:v>9.2207479836823605E-2</c:v>
                </c:pt>
                <c:pt idx="217">
                  <c:v>8.9652335899930366E-2</c:v>
                </c:pt>
                <c:pt idx="218">
                  <c:v>8.6034492337623836E-2</c:v>
                </c:pt>
                <c:pt idx="219">
                  <c:v>8.1383132013292128E-2</c:v>
                </c:pt>
                <c:pt idx="220">
                  <c:v>7.5773545276669005E-2</c:v>
                </c:pt>
                <c:pt idx="221">
                  <c:v>6.932965484767023E-2</c:v>
                </c:pt>
                <c:pt idx="222">
                  <c:v>6.2222990321582551E-2</c:v>
                </c:pt>
                <c:pt idx="223">
                  <c:v>5.466730710718936E-2</c:v>
                </c:pt>
                <c:pt idx="224">
                  <c:v>4.6908399145689582E-2</c:v>
                </c:pt>
                <c:pt idx="225">
                  <c:v>3.9209218293947898E-2</c:v>
                </c:pt>
                <c:pt idx="226">
                  <c:v>3.1831157034898437E-2</c:v>
                </c:pt>
                <c:pt idx="227">
                  <c:v>2.5013187021822807E-2</c:v>
                </c:pt>
                <c:pt idx="228">
                  <c:v>1.8951319662789415E-2</c:v>
                </c:pt>
                <c:pt idx="229">
                  <c:v>1.3781358568165441E-2</c:v>
                </c:pt>
                <c:pt idx="230">
                  <c:v>9.5679247633918031E-3</c:v>
                </c:pt>
                <c:pt idx="231">
                  <c:v>6.3020848245882643E-3</c:v>
                </c:pt>
                <c:pt idx="232">
                  <c:v>3.9085684878708551E-3</c:v>
                </c:pt>
                <c:pt idx="233">
                  <c:v>2.261707643081803E-3</c:v>
                </c:pt>
                <c:pt idx="234">
                  <c:v>1.2072798513485009E-3</c:v>
                </c:pt>
                <c:pt idx="235">
                  <c:v>5.8597663233185559E-4</c:v>
                </c:pt>
                <c:pt idx="236">
                  <c:v>2.538014381639943E-4</c:v>
                </c:pt>
                <c:pt idx="237">
                  <c:v>9.562732289685953E-5</c:v>
                </c:pt>
                <c:pt idx="238">
                  <c:v>3.0221554496164538E-5</c:v>
                </c:pt>
                <c:pt idx="239">
                  <c:v>7.5726663386129732E-6</c:v>
                </c:pt>
                <c:pt idx="240">
                  <c:v>1.3634776511157315E-6</c:v>
                </c:pt>
                <c:pt idx="241">
                  <c:v>1.4196093646588103E-7</c:v>
                </c:pt>
                <c:pt idx="242">
                  <c:v>3.1772343374800146E-9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0.5-Sim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'NO2 Plots'!$B$14:$B$382</c:f>
              <c:numCache>
                <c:formatCode>General</c:formatCode>
                <c:ptCount val="369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  <c:pt idx="5">
                  <c:v>110</c:v>
                </c:pt>
                <c:pt idx="6">
                  <c:v>111</c:v>
                </c:pt>
                <c:pt idx="7">
                  <c:v>112</c:v>
                </c:pt>
                <c:pt idx="8">
                  <c:v>113</c:v>
                </c:pt>
                <c:pt idx="9">
                  <c:v>114</c:v>
                </c:pt>
                <c:pt idx="10">
                  <c:v>115</c:v>
                </c:pt>
                <c:pt idx="11">
                  <c:v>116</c:v>
                </c:pt>
                <c:pt idx="12">
                  <c:v>117</c:v>
                </c:pt>
                <c:pt idx="13">
                  <c:v>118</c:v>
                </c:pt>
                <c:pt idx="14">
                  <c:v>119</c:v>
                </c:pt>
                <c:pt idx="15">
                  <c:v>120</c:v>
                </c:pt>
                <c:pt idx="16">
                  <c:v>121</c:v>
                </c:pt>
                <c:pt idx="17">
                  <c:v>122</c:v>
                </c:pt>
                <c:pt idx="18">
                  <c:v>123</c:v>
                </c:pt>
                <c:pt idx="19">
                  <c:v>124</c:v>
                </c:pt>
                <c:pt idx="20">
                  <c:v>125</c:v>
                </c:pt>
                <c:pt idx="21">
                  <c:v>126</c:v>
                </c:pt>
                <c:pt idx="22">
                  <c:v>127</c:v>
                </c:pt>
                <c:pt idx="23">
                  <c:v>128</c:v>
                </c:pt>
                <c:pt idx="24">
                  <c:v>129</c:v>
                </c:pt>
                <c:pt idx="25">
                  <c:v>130</c:v>
                </c:pt>
                <c:pt idx="26">
                  <c:v>131</c:v>
                </c:pt>
                <c:pt idx="27">
                  <c:v>132</c:v>
                </c:pt>
                <c:pt idx="28">
                  <c:v>133</c:v>
                </c:pt>
                <c:pt idx="29">
                  <c:v>134</c:v>
                </c:pt>
                <c:pt idx="30">
                  <c:v>135</c:v>
                </c:pt>
                <c:pt idx="31">
                  <c:v>136</c:v>
                </c:pt>
                <c:pt idx="32">
                  <c:v>137</c:v>
                </c:pt>
                <c:pt idx="33">
                  <c:v>138</c:v>
                </c:pt>
                <c:pt idx="34">
                  <c:v>139</c:v>
                </c:pt>
                <c:pt idx="35">
                  <c:v>140</c:v>
                </c:pt>
                <c:pt idx="36">
                  <c:v>141</c:v>
                </c:pt>
                <c:pt idx="37">
                  <c:v>142</c:v>
                </c:pt>
                <c:pt idx="38">
                  <c:v>143</c:v>
                </c:pt>
                <c:pt idx="39">
                  <c:v>144</c:v>
                </c:pt>
                <c:pt idx="40">
                  <c:v>145</c:v>
                </c:pt>
                <c:pt idx="41">
                  <c:v>146</c:v>
                </c:pt>
                <c:pt idx="42">
                  <c:v>147</c:v>
                </c:pt>
                <c:pt idx="43">
                  <c:v>148</c:v>
                </c:pt>
                <c:pt idx="44">
                  <c:v>149</c:v>
                </c:pt>
                <c:pt idx="45">
                  <c:v>150</c:v>
                </c:pt>
                <c:pt idx="46">
                  <c:v>151</c:v>
                </c:pt>
                <c:pt idx="47">
                  <c:v>152</c:v>
                </c:pt>
                <c:pt idx="48">
                  <c:v>153</c:v>
                </c:pt>
                <c:pt idx="49">
                  <c:v>154</c:v>
                </c:pt>
                <c:pt idx="50">
                  <c:v>155</c:v>
                </c:pt>
                <c:pt idx="51">
                  <c:v>156</c:v>
                </c:pt>
                <c:pt idx="52">
                  <c:v>157</c:v>
                </c:pt>
                <c:pt idx="53">
                  <c:v>158</c:v>
                </c:pt>
                <c:pt idx="54">
                  <c:v>159</c:v>
                </c:pt>
                <c:pt idx="55">
                  <c:v>160</c:v>
                </c:pt>
                <c:pt idx="56">
                  <c:v>161</c:v>
                </c:pt>
                <c:pt idx="57">
                  <c:v>162</c:v>
                </c:pt>
                <c:pt idx="58">
                  <c:v>163</c:v>
                </c:pt>
                <c:pt idx="59">
                  <c:v>164</c:v>
                </c:pt>
                <c:pt idx="60">
                  <c:v>165</c:v>
                </c:pt>
                <c:pt idx="61">
                  <c:v>166</c:v>
                </c:pt>
                <c:pt idx="62">
                  <c:v>167</c:v>
                </c:pt>
                <c:pt idx="63">
                  <c:v>168</c:v>
                </c:pt>
                <c:pt idx="64">
                  <c:v>169</c:v>
                </c:pt>
                <c:pt idx="65">
                  <c:v>170</c:v>
                </c:pt>
                <c:pt idx="66">
                  <c:v>171</c:v>
                </c:pt>
                <c:pt idx="67">
                  <c:v>172</c:v>
                </c:pt>
                <c:pt idx="68">
                  <c:v>173</c:v>
                </c:pt>
                <c:pt idx="69">
                  <c:v>174</c:v>
                </c:pt>
                <c:pt idx="70">
                  <c:v>175</c:v>
                </c:pt>
                <c:pt idx="71">
                  <c:v>176</c:v>
                </c:pt>
                <c:pt idx="72">
                  <c:v>177</c:v>
                </c:pt>
                <c:pt idx="73">
                  <c:v>178</c:v>
                </c:pt>
                <c:pt idx="74">
                  <c:v>179</c:v>
                </c:pt>
                <c:pt idx="75">
                  <c:v>180</c:v>
                </c:pt>
                <c:pt idx="76">
                  <c:v>181</c:v>
                </c:pt>
                <c:pt idx="77">
                  <c:v>182</c:v>
                </c:pt>
                <c:pt idx="78">
                  <c:v>183</c:v>
                </c:pt>
                <c:pt idx="79">
                  <c:v>184</c:v>
                </c:pt>
                <c:pt idx="80">
                  <c:v>185</c:v>
                </c:pt>
                <c:pt idx="81">
                  <c:v>186</c:v>
                </c:pt>
                <c:pt idx="82">
                  <c:v>187</c:v>
                </c:pt>
                <c:pt idx="83">
                  <c:v>188</c:v>
                </c:pt>
                <c:pt idx="84">
                  <c:v>189</c:v>
                </c:pt>
                <c:pt idx="85">
                  <c:v>190</c:v>
                </c:pt>
                <c:pt idx="86">
                  <c:v>191</c:v>
                </c:pt>
                <c:pt idx="87">
                  <c:v>192</c:v>
                </c:pt>
                <c:pt idx="88">
                  <c:v>193</c:v>
                </c:pt>
                <c:pt idx="89">
                  <c:v>194</c:v>
                </c:pt>
                <c:pt idx="90">
                  <c:v>195</c:v>
                </c:pt>
                <c:pt idx="91">
                  <c:v>196</c:v>
                </c:pt>
                <c:pt idx="92">
                  <c:v>197</c:v>
                </c:pt>
                <c:pt idx="93">
                  <c:v>198</c:v>
                </c:pt>
                <c:pt idx="94">
                  <c:v>199</c:v>
                </c:pt>
                <c:pt idx="95">
                  <c:v>200</c:v>
                </c:pt>
                <c:pt idx="96">
                  <c:v>201</c:v>
                </c:pt>
                <c:pt idx="97">
                  <c:v>202</c:v>
                </c:pt>
                <c:pt idx="98">
                  <c:v>203</c:v>
                </c:pt>
                <c:pt idx="99">
                  <c:v>204</c:v>
                </c:pt>
                <c:pt idx="100">
                  <c:v>205</c:v>
                </c:pt>
                <c:pt idx="101">
                  <c:v>206</c:v>
                </c:pt>
                <c:pt idx="102">
                  <c:v>207</c:v>
                </c:pt>
                <c:pt idx="103">
                  <c:v>208</c:v>
                </c:pt>
                <c:pt idx="104">
                  <c:v>209</c:v>
                </c:pt>
                <c:pt idx="105">
                  <c:v>210</c:v>
                </c:pt>
                <c:pt idx="106">
                  <c:v>211</c:v>
                </c:pt>
                <c:pt idx="107">
                  <c:v>212</c:v>
                </c:pt>
                <c:pt idx="108">
                  <c:v>213</c:v>
                </c:pt>
                <c:pt idx="109">
                  <c:v>214</c:v>
                </c:pt>
                <c:pt idx="110">
                  <c:v>215</c:v>
                </c:pt>
                <c:pt idx="111">
                  <c:v>216</c:v>
                </c:pt>
                <c:pt idx="112">
                  <c:v>217</c:v>
                </c:pt>
                <c:pt idx="113">
                  <c:v>218</c:v>
                </c:pt>
                <c:pt idx="114">
                  <c:v>219</c:v>
                </c:pt>
                <c:pt idx="115">
                  <c:v>220</c:v>
                </c:pt>
                <c:pt idx="116">
                  <c:v>221</c:v>
                </c:pt>
                <c:pt idx="117">
                  <c:v>222</c:v>
                </c:pt>
                <c:pt idx="118">
                  <c:v>223</c:v>
                </c:pt>
                <c:pt idx="119">
                  <c:v>224</c:v>
                </c:pt>
                <c:pt idx="120">
                  <c:v>225</c:v>
                </c:pt>
                <c:pt idx="121">
                  <c:v>226</c:v>
                </c:pt>
                <c:pt idx="122">
                  <c:v>227</c:v>
                </c:pt>
                <c:pt idx="123">
                  <c:v>228</c:v>
                </c:pt>
                <c:pt idx="124">
                  <c:v>229</c:v>
                </c:pt>
                <c:pt idx="125">
                  <c:v>230</c:v>
                </c:pt>
                <c:pt idx="126">
                  <c:v>231</c:v>
                </c:pt>
                <c:pt idx="127">
                  <c:v>232</c:v>
                </c:pt>
                <c:pt idx="128">
                  <c:v>233</c:v>
                </c:pt>
                <c:pt idx="129">
                  <c:v>234</c:v>
                </c:pt>
                <c:pt idx="130">
                  <c:v>235</c:v>
                </c:pt>
                <c:pt idx="131">
                  <c:v>236</c:v>
                </c:pt>
                <c:pt idx="132">
                  <c:v>237</c:v>
                </c:pt>
                <c:pt idx="133">
                  <c:v>238</c:v>
                </c:pt>
                <c:pt idx="134">
                  <c:v>239</c:v>
                </c:pt>
                <c:pt idx="135">
                  <c:v>240</c:v>
                </c:pt>
                <c:pt idx="136">
                  <c:v>241</c:v>
                </c:pt>
                <c:pt idx="137">
                  <c:v>242</c:v>
                </c:pt>
                <c:pt idx="138">
                  <c:v>243</c:v>
                </c:pt>
                <c:pt idx="139">
                  <c:v>244</c:v>
                </c:pt>
                <c:pt idx="140">
                  <c:v>245</c:v>
                </c:pt>
                <c:pt idx="141">
                  <c:v>246</c:v>
                </c:pt>
                <c:pt idx="142">
                  <c:v>247</c:v>
                </c:pt>
                <c:pt idx="143">
                  <c:v>248</c:v>
                </c:pt>
                <c:pt idx="144">
                  <c:v>249</c:v>
                </c:pt>
                <c:pt idx="145">
                  <c:v>250</c:v>
                </c:pt>
                <c:pt idx="146">
                  <c:v>251</c:v>
                </c:pt>
                <c:pt idx="147">
                  <c:v>252</c:v>
                </c:pt>
                <c:pt idx="148">
                  <c:v>253</c:v>
                </c:pt>
                <c:pt idx="149">
                  <c:v>254</c:v>
                </c:pt>
                <c:pt idx="150">
                  <c:v>255</c:v>
                </c:pt>
                <c:pt idx="151">
                  <c:v>256</c:v>
                </c:pt>
                <c:pt idx="152">
                  <c:v>257</c:v>
                </c:pt>
                <c:pt idx="153">
                  <c:v>258</c:v>
                </c:pt>
                <c:pt idx="154">
                  <c:v>259</c:v>
                </c:pt>
                <c:pt idx="155">
                  <c:v>260</c:v>
                </c:pt>
                <c:pt idx="156">
                  <c:v>261</c:v>
                </c:pt>
                <c:pt idx="157">
                  <c:v>262</c:v>
                </c:pt>
                <c:pt idx="158">
                  <c:v>263</c:v>
                </c:pt>
                <c:pt idx="159">
                  <c:v>264</c:v>
                </c:pt>
                <c:pt idx="160">
                  <c:v>265</c:v>
                </c:pt>
                <c:pt idx="161">
                  <c:v>266</c:v>
                </c:pt>
                <c:pt idx="162">
                  <c:v>267</c:v>
                </c:pt>
                <c:pt idx="163">
                  <c:v>268</c:v>
                </c:pt>
                <c:pt idx="164">
                  <c:v>269</c:v>
                </c:pt>
                <c:pt idx="165">
                  <c:v>270</c:v>
                </c:pt>
                <c:pt idx="166">
                  <c:v>271</c:v>
                </c:pt>
                <c:pt idx="167">
                  <c:v>272</c:v>
                </c:pt>
                <c:pt idx="168">
                  <c:v>273</c:v>
                </c:pt>
                <c:pt idx="169">
                  <c:v>274</c:v>
                </c:pt>
                <c:pt idx="170">
                  <c:v>275</c:v>
                </c:pt>
                <c:pt idx="171">
                  <c:v>276</c:v>
                </c:pt>
                <c:pt idx="172">
                  <c:v>277</c:v>
                </c:pt>
                <c:pt idx="173">
                  <c:v>278</c:v>
                </c:pt>
                <c:pt idx="174">
                  <c:v>279</c:v>
                </c:pt>
                <c:pt idx="175">
                  <c:v>280</c:v>
                </c:pt>
                <c:pt idx="176">
                  <c:v>281</c:v>
                </c:pt>
                <c:pt idx="177">
                  <c:v>282</c:v>
                </c:pt>
                <c:pt idx="178">
                  <c:v>283</c:v>
                </c:pt>
                <c:pt idx="179">
                  <c:v>284</c:v>
                </c:pt>
                <c:pt idx="180">
                  <c:v>285</c:v>
                </c:pt>
                <c:pt idx="181">
                  <c:v>286</c:v>
                </c:pt>
                <c:pt idx="182">
                  <c:v>287</c:v>
                </c:pt>
                <c:pt idx="183">
                  <c:v>288</c:v>
                </c:pt>
                <c:pt idx="184">
                  <c:v>289</c:v>
                </c:pt>
                <c:pt idx="185">
                  <c:v>290</c:v>
                </c:pt>
                <c:pt idx="186">
                  <c:v>291</c:v>
                </c:pt>
                <c:pt idx="187">
                  <c:v>292</c:v>
                </c:pt>
                <c:pt idx="188">
                  <c:v>293</c:v>
                </c:pt>
                <c:pt idx="189">
                  <c:v>294</c:v>
                </c:pt>
                <c:pt idx="190">
                  <c:v>295</c:v>
                </c:pt>
                <c:pt idx="191">
                  <c:v>296</c:v>
                </c:pt>
                <c:pt idx="192">
                  <c:v>297</c:v>
                </c:pt>
                <c:pt idx="193">
                  <c:v>298</c:v>
                </c:pt>
                <c:pt idx="194">
                  <c:v>299</c:v>
                </c:pt>
                <c:pt idx="195">
                  <c:v>300</c:v>
                </c:pt>
                <c:pt idx="196">
                  <c:v>301</c:v>
                </c:pt>
                <c:pt idx="197">
                  <c:v>302</c:v>
                </c:pt>
                <c:pt idx="198">
                  <c:v>303</c:v>
                </c:pt>
                <c:pt idx="199">
                  <c:v>304</c:v>
                </c:pt>
                <c:pt idx="200">
                  <c:v>305</c:v>
                </c:pt>
                <c:pt idx="201">
                  <c:v>306</c:v>
                </c:pt>
                <c:pt idx="202">
                  <c:v>307</c:v>
                </c:pt>
                <c:pt idx="203">
                  <c:v>308</c:v>
                </c:pt>
                <c:pt idx="204">
                  <c:v>309</c:v>
                </c:pt>
                <c:pt idx="205">
                  <c:v>310</c:v>
                </c:pt>
                <c:pt idx="206">
                  <c:v>311</c:v>
                </c:pt>
                <c:pt idx="207">
                  <c:v>312</c:v>
                </c:pt>
                <c:pt idx="208">
                  <c:v>313</c:v>
                </c:pt>
                <c:pt idx="209">
                  <c:v>314</c:v>
                </c:pt>
                <c:pt idx="210">
                  <c:v>315</c:v>
                </c:pt>
                <c:pt idx="211">
                  <c:v>316</c:v>
                </c:pt>
                <c:pt idx="212">
                  <c:v>317</c:v>
                </c:pt>
                <c:pt idx="213">
                  <c:v>318</c:v>
                </c:pt>
                <c:pt idx="214">
                  <c:v>319</c:v>
                </c:pt>
                <c:pt idx="215">
                  <c:v>320</c:v>
                </c:pt>
                <c:pt idx="216">
                  <c:v>321</c:v>
                </c:pt>
                <c:pt idx="217">
                  <c:v>322</c:v>
                </c:pt>
                <c:pt idx="218">
                  <c:v>323</c:v>
                </c:pt>
                <c:pt idx="219">
                  <c:v>324</c:v>
                </c:pt>
                <c:pt idx="220">
                  <c:v>325</c:v>
                </c:pt>
                <c:pt idx="221">
                  <c:v>326</c:v>
                </c:pt>
                <c:pt idx="222">
                  <c:v>327</c:v>
                </c:pt>
                <c:pt idx="223">
                  <c:v>328</c:v>
                </c:pt>
                <c:pt idx="224">
                  <c:v>329</c:v>
                </c:pt>
                <c:pt idx="225">
                  <c:v>330</c:v>
                </c:pt>
                <c:pt idx="226">
                  <c:v>331</c:v>
                </c:pt>
                <c:pt idx="227">
                  <c:v>332</c:v>
                </c:pt>
                <c:pt idx="228">
                  <c:v>333</c:v>
                </c:pt>
                <c:pt idx="229">
                  <c:v>334</c:v>
                </c:pt>
                <c:pt idx="230">
                  <c:v>335</c:v>
                </c:pt>
                <c:pt idx="231">
                  <c:v>336</c:v>
                </c:pt>
                <c:pt idx="232">
                  <c:v>337</c:v>
                </c:pt>
                <c:pt idx="233">
                  <c:v>338</c:v>
                </c:pt>
                <c:pt idx="234">
                  <c:v>339</c:v>
                </c:pt>
                <c:pt idx="235">
                  <c:v>340</c:v>
                </c:pt>
                <c:pt idx="236">
                  <c:v>341</c:v>
                </c:pt>
                <c:pt idx="237">
                  <c:v>342</c:v>
                </c:pt>
                <c:pt idx="238">
                  <c:v>343</c:v>
                </c:pt>
                <c:pt idx="239">
                  <c:v>344</c:v>
                </c:pt>
                <c:pt idx="240">
                  <c:v>345</c:v>
                </c:pt>
                <c:pt idx="241">
                  <c:v>346</c:v>
                </c:pt>
                <c:pt idx="242">
                  <c:v>347</c:v>
                </c:pt>
                <c:pt idx="243">
                  <c:v>348</c:v>
                </c:pt>
                <c:pt idx="244">
                  <c:v>349</c:v>
                </c:pt>
                <c:pt idx="245">
                  <c:v>350</c:v>
                </c:pt>
                <c:pt idx="246">
                  <c:v>351</c:v>
                </c:pt>
                <c:pt idx="247">
                  <c:v>352</c:v>
                </c:pt>
                <c:pt idx="248">
                  <c:v>353</c:v>
                </c:pt>
                <c:pt idx="249">
                  <c:v>354</c:v>
                </c:pt>
                <c:pt idx="250">
                  <c:v>355</c:v>
                </c:pt>
                <c:pt idx="251">
                  <c:v>356</c:v>
                </c:pt>
                <c:pt idx="252">
                  <c:v>357</c:v>
                </c:pt>
                <c:pt idx="253">
                  <c:v>358</c:v>
                </c:pt>
                <c:pt idx="254">
                  <c:v>359</c:v>
                </c:pt>
                <c:pt idx="255">
                  <c:v>360</c:v>
                </c:pt>
                <c:pt idx="256">
                  <c:v>361</c:v>
                </c:pt>
                <c:pt idx="257">
                  <c:v>362</c:v>
                </c:pt>
                <c:pt idx="258">
                  <c:v>363</c:v>
                </c:pt>
                <c:pt idx="259">
                  <c:v>364</c:v>
                </c:pt>
                <c:pt idx="260">
                  <c:v>365</c:v>
                </c:pt>
                <c:pt idx="261">
                  <c:v>366</c:v>
                </c:pt>
                <c:pt idx="262">
                  <c:v>367</c:v>
                </c:pt>
                <c:pt idx="263">
                  <c:v>368</c:v>
                </c:pt>
                <c:pt idx="264">
                  <c:v>369</c:v>
                </c:pt>
                <c:pt idx="265">
                  <c:v>370</c:v>
                </c:pt>
                <c:pt idx="266">
                  <c:v>371</c:v>
                </c:pt>
                <c:pt idx="267">
                  <c:v>372</c:v>
                </c:pt>
                <c:pt idx="268">
                  <c:v>373</c:v>
                </c:pt>
                <c:pt idx="269">
                  <c:v>374</c:v>
                </c:pt>
                <c:pt idx="270">
                  <c:v>375</c:v>
                </c:pt>
                <c:pt idx="271">
                  <c:v>376</c:v>
                </c:pt>
                <c:pt idx="272">
                  <c:v>377</c:v>
                </c:pt>
                <c:pt idx="273">
                  <c:v>378</c:v>
                </c:pt>
                <c:pt idx="274">
                  <c:v>379</c:v>
                </c:pt>
                <c:pt idx="275">
                  <c:v>380</c:v>
                </c:pt>
                <c:pt idx="276">
                  <c:v>381</c:v>
                </c:pt>
                <c:pt idx="277">
                  <c:v>382</c:v>
                </c:pt>
                <c:pt idx="278">
                  <c:v>383</c:v>
                </c:pt>
                <c:pt idx="279">
                  <c:v>384</c:v>
                </c:pt>
                <c:pt idx="280">
                  <c:v>385</c:v>
                </c:pt>
                <c:pt idx="281">
                  <c:v>386</c:v>
                </c:pt>
                <c:pt idx="282">
                  <c:v>387</c:v>
                </c:pt>
                <c:pt idx="283">
                  <c:v>388</c:v>
                </c:pt>
                <c:pt idx="284">
                  <c:v>389</c:v>
                </c:pt>
                <c:pt idx="285">
                  <c:v>390</c:v>
                </c:pt>
                <c:pt idx="286">
                  <c:v>391</c:v>
                </c:pt>
                <c:pt idx="287">
                  <c:v>392</c:v>
                </c:pt>
                <c:pt idx="288">
                  <c:v>393</c:v>
                </c:pt>
                <c:pt idx="289">
                  <c:v>394</c:v>
                </c:pt>
                <c:pt idx="290">
                  <c:v>395</c:v>
                </c:pt>
                <c:pt idx="291">
                  <c:v>396</c:v>
                </c:pt>
                <c:pt idx="292">
                  <c:v>397</c:v>
                </c:pt>
                <c:pt idx="293">
                  <c:v>398</c:v>
                </c:pt>
                <c:pt idx="294">
                  <c:v>399</c:v>
                </c:pt>
                <c:pt idx="295">
                  <c:v>400</c:v>
                </c:pt>
                <c:pt idx="296">
                  <c:v>401</c:v>
                </c:pt>
                <c:pt idx="297">
                  <c:v>402</c:v>
                </c:pt>
                <c:pt idx="298">
                  <c:v>403</c:v>
                </c:pt>
                <c:pt idx="299">
                  <c:v>404</c:v>
                </c:pt>
                <c:pt idx="300">
                  <c:v>405</c:v>
                </c:pt>
                <c:pt idx="301">
                  <c:v>406</c:v>
                </c:pt>
                <c:pt idx="302">
                  <c:v>407</c:v>
                </c:pt>
                <c:pt idx="303">
                  <c:v>408</c:v>
                </c:pt>
                <c:pt idx="304">
                  <c:v>409</c:v>
                </c:pt>
                <c:pt idx="305">
                  <c:v>410</c:v>
                </c:pt>
                <c:pt idx="306">
                  <c:v>411</c:v>
                </c:pt>
                <c:pt idx="307">
                  <c:v>412</c:v>
                </c:pt>
                <c:pt idx="308">
                  <c:v>413</c:v>
                </c:pt>
                <c:pt idx="309">
                  <c:v>414</c:v>
                </c:pt>
                <c:pt idx="310">
                  <c:v>415</c:v>
                </c:pt>
                <c:pt idx="311">
                  <c:v>416</c:v>
                </c:pt>
                <c:pt idx="312">
                  <c:v>417</c:v>
                </c:pt>
                <c:pt idx="313">
                  <c:v>418</c:v>
                </c:pt>
                <c:pt idx="314">
                  <c:v>419</c:v>
                </c:pt>
                <c:pt idx="315">
                  <c:v>420</c:v>
                </c:pt>
                <c:pt idx="316">
                  <c:v>421</c:v>
                </c:pt>
                <c:pt idx="317">
                  <c:v>422</c:v>
                </c:pt>
                <c:pt idx="318">
                  <c:v>423</c:v>
                </c:pt>
                <c:pt idx="319">
                  <c:v>424</c:v>
                </c:pt>
                <c:pt idx="320">
                  <c:v>425</c:v>
                </c:pt>
                <c:pt idx="321">
                  <c:v>426</c:v>
                </c:pt>
                <c:pt idx="322">
                  <c:v>427</c:v>
                </c:pt>
                <c:pt idx="323">
                  <c:v>428</c:v>
                </c:pt>
                <c:pt idx="324">
                  <c:v>429</c:v>
                </c:pt>
                <c:pt idx="325">
                  <c:v>430</c:v>
                </c:pt>
                <c:pt idx="326">
                  <c:v>431</c:v>
                </c:pt>
                <c:pt idx="327">
                  <c:v>432</c:v>
                </c:pt>
                <c:pt idx="328">
                  <c:v>433</c:v>
                </c:pt>
                <c:pt idx="329">
                  <c:v>434</c:v>
                </c:pt>
                <c:pt idx="330">
                  <c:v>435</c:v>
                </c:pt>
                <c:pt idx="331">
                  <c:v>436</c:v>
                </c:pt>
                <c:pt idx="332">
                  <c:v>437</c:v>
                </c:pt>
                <c:pt idx="333">
                  <c:v>438</c:v>
                </c:pt>
                <c:pt idx="334">
                  <c:v>439</c:v>
                </c:pt>
                <c:pt idx="335">
                  <c:v>440</c:v>
                </c:pt>
                <c:pt idx="336">
                  <c:v>441</c:v>
                </c:pt>
                <c:pt idx="337">
                  <c:v>442</c:v>
                </c:pt>
                <c:pt idx="338">
                  <c:v>443</c:v>
                </c:pt>
                <c:pt idx="339">
                  <c:v>444</c:v>
                </c:pt>
                <c:pt idx="340">
                  <c:v>445</c:v>
                </c:pt>
                <c:pt idx="341">
                  <c:v>446</c:v>
                </c:pt>
                <c:pt idx="342">
                  <c:v>447</c:v>
                </c:pt>
                <c:pt idx="343">
                  <c:v>448</c:v>
                </c:pt>
                <c:pt idx="344">
                  <c:v>449</c:v>
                </c:pt>
                <c:pt idx="345">
                  <c:v>450</c:v>
                </c:pt>
                <c:pt idx="346">
                  <c:v>451</c:v>
                </c:pt>
                <c:pt idx="347">
                  <c:v>452</c:v>
                </c:pt>
                <c:pt idx="348">
                  <c:v>453</c:v>
                </c:pt>
                <c:pt idx="349">
                  <c:v>454</c:v>
                </c:pt>
                <c:pt idx="350">
                  <c:v>455</c:v>
                </c:pt>
                <c:pt idx="351">
                  <c:v>456</c:v>
                </c:pt>
                <c:pt idx="352">
                  <c:v>457</c:v>
                </c:pt>
                <c:pt idx="353">
                  <c:v>458</c:v>
                </c:pt>
                <c:pt idx="354">
                  <c:v>459</c:v>
                </c:pt>
                <c:pt idx="355">
                  <c:v>460</c:v>
                </c:pt>
                <c:pt idx="356">
                  <c:v>461</c:v>
                </c:pt>
                <c:pt idx="357">
                  <c:v>462</c:v>
                </c:pt>
                <c:pt idx="358">
                  <c:v>463</c:v>
                </c:pt>
                <c:pt idx="359">
                  <c:v>464</c:v>
                </c:pt>
                <c:pt idx="360">
                  <c:v>465</c:v>
                </c:pt>
                <c:pt idx="361">
                  <c:v>466</c:v>
                </c:pt>
                <c:pt idx="362">
                  <c:v>467</c:v>
                </c:pt>
                <c:pt idx="363">
                  <c:v>468</c:v>
                </c:pt>
                <c:pt idx="364">
                  <c:v>469</c:v>
                </c:pt>
                <c:pt idx="365">
                  <c:v>470</c:v>
                </c:pt>
                <c:pt idx="366">
                  <c:v>471</c:v>
                </c:pt>
                <c:pt idx="367">
                  <c:v>472</c:v>
                </c:pt>
                <c:pt idx="368">
                  <c:v>473</c:v>
                </c:pt>
              </c:numCache>
            </c:numRef>
          </c:xVal>
          <c:yVal>
            <c:numRef>
              <c:f>'NO2 Plots'!$H$14:$H$382</c:f>
              <c:numCache>
                <c:formatCode>0.00E+00</c:formatCode>
                <c:ptCount val="369"/>
                <c:pt idx="0">
                  <c:v>1.3372934062947281E-27</c:v>
                </c:pt>
                <c:pt idx="1">
                  <c:v>3.1590352373533267E-27</c:v>
                </c:pt>
                <c:pt idx="2">
                  <c:v>7.3435177365312766E-27</c:v>
                </c:pt>
                <c:pt idx="3">
                  <c:v>1.6806201750508144E-26</c:v>
                </c:pt>
                <c:pt idx="4">
                  <c:v>3.7882398353921151E-26</c:v>
                </c:pt>
                <c:pt idx="5">
                  <c:v>8.4137143305741912E-26</c:v>
                </c:pt>
                <c:pt idx="6">
                  <c:v>1.8420181652768229E-25</c:v>
                </c:pt>
                <c:pt idx="7">
                  <c:v>3.9767030243618398E-25</c:v>
                </c:pt>
                <c:pt idx="8">
                  <c:v>8.4690919576191302E-25</c:v>
                </c:pt>
                <c:pt idx="9">
                  <c:v>1.7798796928037143E-24</c:v>
                </c:pt>
                <c:pt idx="10">
                  <c:v>3.6926216904027717E-24</c:v>
                </c:pt>
                <c:pt idx="11">
                  <c:v>7.5650957658885234E-24</c:v>
                </c:pt>
                <c:pt idx="12">
                  <c:v>1.5309803124080448E-23</c:v>
                </c:pt>
                <c:pt idx="13">
                  <c:v>3.0615102021227339E-23</c:v>
                </c:pt>
                <c:pt idx="14">
                  <c:v>6.0512286338925009E-23</c:v>
                </c:pt>
                <c:pt idx="15">
                  <c:v>1.1825502817504748E-22</c:v>
                </c:pt>
                <c:pt idx="16">
                  <c:v>2.2855259046093956E-22</c:v>
                </c:pt>
                <c:pt idx="17">
                  <c:v>4.3697986437334595E-22</c:v>
                </c:pt>
                <c:pt idx="18">
                  <c:v>8.2672271276397741E-22</c:v>
                </c:pt>
                <c:pt idx="19">
                  <c:v>1.5480757551095063E-21</c:v>
                </c:pt>
                <c:pt idx="20">
                  <c:v>2.8698925141032561E-21</c:v>
                </c:pt>
                <c:pt idx="21">
                  <c:v>5.2684628268612165E-21</c:v>
                </c:pt>
                <c:pt idx="22">
                  <c:v>9.5796047368221012E-21</c:v>
                </c:pt>
                <c:pt idx="23">
                  <c:v>1.7256551630947691E-20</c:v>
                </c:pt>
                <c:pt idx="24">
                  <c:v>3.0803321591373471E-20</c:v>
                </c:pt>
                <c:pt idx="25">
                  <c:v>5.4496629858360967E-20</c:v>
                </c:pt>
                <c:pt idx="26">
                  <c:v>9.5578225130210621E-20</c:v>
                </c:pt>
                <c:pt idx="27">
                  <c:v>1.6620782616619834E-19</c:v>
                </c:pt>
                <c:pt idx="28">
                  <c:v>2.866358821843839E-19</c:v>
                </c:pt>
                <c:pt idx="29">
                  <c:v>4.9031718971935085E-19</c:v>
                </c:pt>
                <c:pt idx="30">
                  <c:v>8.3208876677079341E-19</c:v>
                </c:pt>
                <c:pt idx="31">
                  <c:v>1.4011491493751301E-18</c:v>
                </c:pt>
                <c:pt idx="32">
                  <c:v>2.34150565798862E-18</c:v>
                </c:pt>
                <c:pt idx="33">
                  <c:v>3.883953434204409E-18</c:v>
                </c:pt>
                <c:pt idx="34">
                  <c:v>6.3957360508100794E-18</c:v>
                </c:pt>
                <c:pt idx="35">
                  <c:v>1.0457130516651379E-17</c:v>
                </c:pt>
                <c:pt idx="36">
                  <c:v>1.6978755092639245E-17</c:v>
                </c:pt>
                <c:pt idx="37">
                  <c:v>2.7380064369624974E-17</c:v>
                </c:pt>
                <c:pt idx="38">
                  <c:v>4.3859188049289658E-17</c:v>
                </c:pt>
                <c:pt idx="39">
                  <c:v>6.9798273564753098E-17</c:v>
                </c:pt>
                <c:pt idx="40">
                  <c:v>1.1036860286609076E-16</c:v>
                </c:pt>
                <c:pt idx="41">
                  <c:v>1.7342846092433514E-16</c:v>
                </c:pt>
                <c:pt idx="42">
                  <c:v>2.7084747381015086E-16</c:v>
                </c:pt>
                <c:pt idx="43">
                  <c:v>4.2044862121634696E-16</c:v>
                </c:pt>
                <c:pt idx="44">
                  <c:v>6.4883979249986702E-16</c:v>
                </c:pt>
                <c:pt idx="45">
                  <c:v>9.9551932184874915E-16</c:v>
                </c:pt>
                <c:pt idx="46">
                  <c:v>1.5187961828495337E-15</c:v>
                </c:pt>
                <c:pt idx="47">
                  <c:v>2.304281256205018E-15</c:v>
                </c:pt>
                <c:pt idx="48">
                  <c:v>3.4770024267528381E-15</c:v>
                </c:pt>
                <c:pt idx="49">
                  <c:v>5.2186012894541483E-15</c:v>
                </c:pt>
                <c:pt idx="50">
                  <c:v>7.7916200794967771E-15</c:v>
                </c:pt>
                <c:pt idx="51">
                  <c:v>1.1573632967315504E-14</c:v>
                </c:pt>
                <c:pt idx="52">
                  <c:v>1.710498011659853E-14</c:v>
                </c:pt>
                <c:pt idx="53">
                  <c:v>2.5155209416521333E-14</c:v>
                </c:pt>
                <c:pt idx="54">
                  <c:v>3.6815128013977026E-14</c:v>
                </c:pt>
                <c:pt idx="55">
                  <c:v>5.3623753870562039E-14</c:v>
                </c:pt>
                <c:pt idx="56">
                  <c:v>7.7742616980705467E-14</c:v>
                </c:pt>
                <c:pt idx="57">
                  <c:v>1.1219402185757221E-13</c:v>
                </c:pt>
                <c:pt idx="58">
                  <c:v>1.6118534257171164E-13</c:v>
                </c:pt>
                <c:pt idx="59">
                  <c:v>2.3054855419644541E-13</c:v>
                </c:pt>
                <c:pt idx="60">
                  <c:v>3.283334849925217E-13</c:v>
                </c:pt>
                <c:pt idx="61">
                  <c:v>4.6560530112643166E-13</c:v>
                </c:pt>
                <c:pt idx="62">
                  <c:v>6.5751226279450092E-13</c:v>
                </c:pt>
                <c:pt idx="63">
                  <c:v>9.2470975932088527E-13</c:v>
                </c:pt>
                <c:pt idx="64">
                  <c:v>1.2952522157855228E-12</c:v>
                </c:pt>
                <c:pt idx="65">
                  <c:v>1.8070971245362126E-12</c:v>
                </c:pt>
                <c:pt idx="66">
                  <c:v>2.5114069985505227E-12</c:v>
                </c:pt>
                <c:pt idx="67">
                  <c:v>3.4768876994629401E-12</c:v>
                </c:pt>
                <c:pt idx="68">
                  <c:v>4.7954681023632535E-12</c:v>
                </c:pt>
                <c:pt idx="69">
                  <c:v>6.5897097813570572E-12</c:v>
                </c:pt>
                <c:pt idx="70">
                  <c:v>9.0224404372153306E-12</c:v>
                </c:pt>
                <c:pt idx="71">
                  <c:v>1.230923613624146E-11</c:v>
                </c:pt>
                <c:pt idx="72">
                  <c:v>1.6734541149621506E-11</c:v>
                </c:pt>
                <c:pt idx="73">
                  <c:v>2.2672417608637715E-11</c:v>
                </c:pt>
                <c:pt idx="74">
                  <c:v>3.0613169168323305E-11</c:v>
                </c:pt>
                <c:pt idx="75">
                  <c:v>4.1197394036358231E-11</c:v>
                </c:pt>
                <c:pt idx="76">
                  <c:v>5.5259405826910587E-11</c:v>
                </c:pt>
                <c:pt idx="77">
                  <c:v>7.3882430984523666E-11</c:v>
                </c:pt>
                <c:pt idx="78">
                  <c:v>9.8468567162101179E-11</c:v>
                </c:pt>
                <c:pt idx="79">
                  <c:v>1.3082718952935248E-10</c:v>
                </c:pt>
                <c:pt idx="80">
                  <c:v>1.7328634713846956E-10</c:v>
                </c:pt>
                <c:pt idx="81">
                  <c:v>2.2883272945247161E-10</c:v>
                </c:pt>
                <c:pt idx="82">
                  <c:v>3.0128703963894724E-10</c:v>
                </c:pt>
                <c:pt idx="83">
                  <c:v>3.9552312821923465E-10</c:v>
                </c:pt>
                <c:pt idx="84">
                  <c:v>5.1774106737060141E-10</c:v>
                </c:pt>
                <c:pt idx="85">
                  <c:v>6.7580654020595314E-10</c:v>
                </c:pt>
                <c:pt idx="86">
                  <c:v>8.7967154792494671E-10</c:v>
                </c:pt>
                <c:pt idx="87">
                  <c:v>1.1418945791046535E-9</c:v>
                </c:pt>
                <c:pt idx="88">
                  <c:v>1.4782821304737929E-9</c:v>
                </c:pt>
                <c:pt idx="89">
                  <c:v>1.9086779226120431E-9</c:v>
                </c:pt>
                <c:pt idx="90">
                  <c:v>2.4579314388830595E-9</c:v>
                </c:pt>
                <c:pt idx="91">
                  <c:v>3.1570836719638434E-9</c:v>
                </c:pt>
                <c:pt idx="92">
                  <c:v>4.0448153511551013E-9</c:v>
                </c:pt>
                <c:pt idx="93">
                  <c:v>5.1692116307774214E-9</c:v>
                </c:pt>
                <c:pt idx="94">
                  <c:v>6.5899074579267991E-9</c:v>
                </c:pt>
                <c:pt idx="95">
                  <c:v>8.3806898496803198E-9</c:v>
                </c:pt>
                <c:pt idx="96">
                  <c:v>1.0632647372719448E-8</c:v>
                </c:pt>
                <c:pt idx="97">
                  <c:v>1.3457973547852501E-8</c:v>
                </c:pt>
                <c:pt idx="98">
                  <c:v>1.6994550056613746E-8</c:v>
                </c:pt>
                <c:pt idx="99">
                  <c:v>2.1411457913483124E-8</c:v>
                </c:pt>
                <c:pt idx="100">
                  <c:v>2.69155906452982E-8</c:v>
                </c:pt>
                <c:pt idx="101">
                  <c:v>3.3759573508568831E-8</c:v>
                </c:pt>
                <c:pt idx="102">
                  <c:v>4.2251227461187326E-8</c:v>
                </c:pt>
                <c:pt idx="103">
                  <c:v>5.2764856646121249E-8</c:v>
                </c:pt>
                <c:pt idx="104">
                  <c:v>6.5754684280784461E-8</c:v>
                </c:pt>
                <c:pt idx="105">
                  <c:v>8.1770814905867312E-8</c:v>
                </c:pt>
                <c:pt idx="106">
                  <c:v>1.0147816185899703E-7</c:v>
                </c:pt>
                <c:pt idx="107">
                  <c:v>1.2567884863744912E-7</c:v>
                </c:pt>
                <c:pt idx="108">
                  <c:v>1.5533867265490019E-7</c:v>
                </c:pt>
                <c:pt idx="109">
                  <c:v>1.9161831106487005E-7</c:v>
                </c:pt>
                <c:pt idx="110">
                  <c:v>2.3591005224547095E-7</c:v>
                </c:pt>
                <c:pt idx="111">
                  <c:v>2.8988095479938281E-7</c:v>
                </c:pt>
                <c:pt idx="112">
                  <c:v>3.5552347027225215E-7</c:v>
                </c:pt>
                <c:pt idx="113">
                  <c:v>4.3521471816905974E-7</c:v>
                </c:pt>
                <c:pt idx="114">
                  <c:v>5.3178577438874863E-7</c:v>
                </c:pt>
                <c:pt idx="115">
                  <c:v>6.486025292574764E-7</c:v>
                </c:pt>
                <c:pt idx="116">
                  <c:v>7.8965989150935301E-7</c:v>
                </c:pt>
                <c:pt idx="117">
                  <c:v>9.5969136268451666E-7</c:v>
                </c:pt>
                <c:pt idx="118">
                  <c:v>1.1642962856040105E-6</c:v>
                </c:pt>
                <c:pt idx="119">
                  <c:v>1.4100873842511222E-6</c:v>
                </c:pt>
                <c:pt idx="120">
                  <c:v>1.7048615642663466E-6</c:v>
                </c:pt>
                <c:pt idx="121">
                  <c:v>2.0577973374131619E-6</c:v>
                </c:pt>
                <c:pt idx="122">
                  <c:v>2.4796826742225331E-6</c:v>
                </c:pt>
                <c:pt idx="123">
                  <c:v>2.9831775813868162E-6</c:v>
                </c:pt>
                <c:pt idx="124">
                  <c:v>3.5831162495724312E-6</c:v>
                </c:pt>
                <c:pt idx="125">
                  <c:v>4.2968542288113397E-6</c:v>
                </c:pt>
                <c:pt idx="126">
                  <c:v>5.1446667686311842E-6</c:v>
                </c:pt>
                <c:pt idx="127">
                  <c:v>6.1502052151905815E-6</c:v>
                </c:pt>
                <c:pt idx="128">
                  <c:v>7.3410191950057564E-6</c:v>
                </c:pt>
                <c:pt idx="129">
                  <c:v>8.7491532420202073E-6</c:v>
                </c:pt>
                <c:pt idx="130">
                  <c:v>1.041182754995743E-5</c:v>
                </c:pt>
                <c:pt idx="131">
                  <c:v>1.2372213663850291E-5</c:v>
                </c:pt>
                <c:pt idx="132">
                  <c:v>1.4680317172670855E-5</c:v>
                </c:pt>
                <c:pt idx="133">
                  <c:v>1.7393980838978591E-5</c:v>
                </c:pt>
                <c:pt idx="134">
                  <c:v>2.0580023111923084E-5</c:v>
                </c:pt>
                <c:pt idx="135">
                  <c:v>2.431552862778323E-5</c:v>
                </c:pt>
                <c:pt idx="136">
                  <c:v>2.8689309119049865E-5</c:v>
                </c:pt>
                <c:pt idx="137">
                  <c:v>3.3803555140835165E-5</c:v>
                </c:pt>
                <c:pt idx="138">
                  <c:v>3.9775701194551605E-5</c:v>
                </c:pt>
                <c:pt idx="139">
                  <c:v>4.6740529195999972E-5</c:v>
                </c:pt>
                <c:pt idx="140">
                  <c:v>5.4852537811076607E-5</c:v>
                </c:pt>
                <c:pt idx="141">
                  <c:v>6.4288607980026274E-5</c:v>
                </c:pt>
                <c:pt idx="142">
                  <c:v>7.5250997982955877E-5</c:v>
                </c:pt>
                <c:pt idx="143">
                  <c:v>8.7970704676998705E-5</c:v>
                </c:pt>
                <c:pt idx="144">
                  <c:v>1.0271123106978639E-4</c:v>
                </c:pt>
                <c:pt idx="145">
                  <c:v>1.1977280419379247E-4</c:v>
                </c:pt>
                <c:pt idx="146">
                  <c:v>1.3949709131839017E-4</c:v>
                </c:pt>
                <c:pt idx="147">
                  <c:v>1.6227246688459382E-4</c:v>
                </c:pt>
                <c:pt idx="148">
                  <c:v>1.8853988717061946E-4</c:v>
                </c:pt>
                <c:pt idx="149">
                  <c:v>2.1879943458788176E-4</c:v>
                </c:pt>
                <c:pt idx="150">
                  <c:v>2.5361759865305978E-4</c:v>
                </c:pt>
                <c:pt idx="151">
                  <c:v>2.9363536605847004E-4</c:v>
                </c:pt>
                <c:pt idx="152">
                  <c:v>3.395771978346686E-4</c:v>
                </c:pt>
                <c:pt idx="153">
                  <c:v>3.9226097731440997E-4</c:v>
                </c:pt>
                <c:pt idx="154">
                  <c:v>4.5260901839536832E-4</c:v>
                </c:pt>
                <c:pt idx="155">
                  <c:v>5.2166022936530677E-4</c:v>
                </c:pt>
                <c:pt idx="156">
                  <c:v>6.005835331726173E-4</c:v>
                </c:pt>
                <c:pt idx="157">
                  <c:v>6.906926503353894E-4</c:v>
                </c:pt>
                <c:pt idx="158">
                  <c:v>7.9346235547493311E-4</c:v>
                </c:pt>
                <c:pt idx="159">
                  <c:v>9.1054632247105011E-4</c:v>
                </c:pt>
                <c:pt idx="160">
                  <c:v>1.0437966761337064E-3</c:v>
                </c:pt>
                <c:pt idx="161">
                  <c:v>1.1952853696527977E-3</c:v>
                </c:pt>
                <c:pt idx="162">
                  <c:v>1.3673275064079032E-3</c:v>
                </c:pt>
                <c:pt idx="163">
                  <c:v>1.5625067213550243E-3</c:v>
                </c:pt>
                <c:pt idx="164">
                  <c:v>1.7837027303731711E-3</c:v>
                </c:pt>
                <c:pt idx="165">
                  <c:v>2.0341211446926115E-3</c:v>
                </c:pt>
                <c:pt idx="166">
                  <c:v>2.3173256306730262E-3</c:v>
                </c:pt>
                <c:pt idx="167">
                  <c:v>2.6372724713455537E-3</c:v>
                </c:pt>
                <c:pt idx="168">
                  <c:v>2.9983475535797846E-3</c:v>
                </c:pt>
                <c:pt idx="169">
                  <c:v>3.4054057614547879E-3</c:v>
                </c:pt>
                <c:pt idx="170">
                  <c:v>3.8638126999820501E-3</c:v>
                </c:pt>
                <c:pt idx="171">
                  <c:v>4.379488600882421E-3</c:v>
                </c:pt>
                <c:pt idx="172">
                  <c:v>4.9589541702872268E-3</c:v>
                </c:pt>
                <c:pt idx="173">
                  <c:v>5.6093780230775884E-3</c:v>
                </c:pt>
                <c:pt idx="174">
                  <c:v>6.3386252055287733E-3</c:v>
                </c:pt>
                <c:pt idx="175">
                  <c:v>7.1553061317389671E-3</c:v>
                </c:pt>
                <c:pt idx="176">
                  <c:v>8.0688250440350273E-3</c:v>
                </c:pt>
                <c:pt idx="177">
                  <c:v>9.0894268464563905E-3</c:v>
                </c:pt>
                <c:pt idx="178">
                  <c:v>1.0228240846122632E-2</c:v>
                </c:pt>
                <c:pt idx="179">
                  <c:v>1.1497319561746037E-2</c:v>
                </c:pt>
                <c:pt idx="180">
                  <c:v>1.2909670313260837E-2</c:v>
                </c:pt>
                <c:pt idx="181">
                  <c:v>1.4479276782797361E-2</c:v>
                </c:pt>
                <c:pt idx="182">
                  <c:v>1.622110712656788E-2</c:v>
                </c:pt>
                <c:pt idx="183">
                  <c:v>1.8151104512049241E-2</c:v>
                </c:pt>
                <c:pt idx="184">
                  <c:v>2.0286155149309006E-2</c:v>
                </c:pt>
                <c:pt idx="185">
                  <c:v>2.2644027976625992E-2</c:v>
                </c:pt>
                <c:pt idx="186">
                  <c:v>2.5243279150592941E-2</c:v>
                </c:pt>
                <c:pt idx="187">
                  <c:v>2.810311338854804E-2</c:v>
                </c:pt>
                <c:pt idx="188">
                  <c:v>3.1243193035158257E-2</c:v>
                </c:pt>
                <c:pt idx="189">
                  <c:v>3.4683384507582883E-2</c:v>
                </c:pt>
                <c:pt idx="190">
                  <c:v>3.8443430565289982E-2</c:v>
                </c:pt>
                <c:pt idx="191">
                  <c:v>4.2542535725418183E-2</c:v>
                </c:pt>
                <c:pt idx="192">
                  <c:v>4.6998851207085121E-2</c:v>
                </c:pt>
                <c:pt idx="193">
                  <c:v>5.1828845180485382E-2</c:v>
                </c:pt>
                <c:pt idx="194">
                  <c:v>5.7046544007496668E-2</c:v>
                </c:pt>
                <c:pt idx="195">
                  <c:v>6.2662630832791402E-2</c:v>
                </c:pt>
                <c:pt idx="196">
                  <c:v>6.8683389623573898E-2</c:v>
                </c:pt>
                <c:pt idx="197">
                  <c:v>7.5109485935808032E-2</c:v>
                </c:pt>
                <c:pt idx="198">
                  <c:v>8.1934580749069688E-2</c:v>
                </c:pt>
                <c:pt idx="199">
                  <c:v>8.9143781170033548E-2</c:v>
                </c:pt>
                <c:pt idx="200">
                  <c:v>9.6711942214412455E-2</c:v>
                </c:pt>
                <c:pt idx="201">
                  <c:v>0.10460184781466059</c:v>
                </c:pt>
                <c:pt idx="202">
                  <c:v>0.11276231720490169</c:v>
                </c:pt>
                <c:pt idx="203">
                  <c:v>0.12112630532377575</c:v>
                </c:pt>
                <c:pt idx="204">
                  <c:v>0.12960909302664766</c:v>
                </c:pt>
                <c:pt idx="205">
                  <c:v>0.13810669447952728</c:v>
                </c:pt>
                <c:pt idx="206">
                  <c:v>0.14649464426402492</c:v>
                </c:pt>
                <c:pt idx="207">
                  <c:v>0.15462736371645125</c:v>
                </c:pt>
                <c:pt idx="208">
                  <c:v>0.1623383419324626</c:v>
                </c:pt>
                <c:pt idx="209">
                  <c:v>0.16944139728057239</c:v>
                </c:pt>
                <c:pt idx="210">
                  <c:v>0.17573330402319479</c:v>
                </c:pt>
                <c:pt idx="211">
                  <c:v>0.18099806770039947</c:v>
                </c:pt>
                <c:pt idx="212">
                  <c:v>0.18501310248067968</c:v>
                </c:pt>
                <c:pt idx="213">
                  <c:v>0.1875574926748973</c:v>
                </c:pt>
                <c:pt idx="214">
                  <c:v>0.18842239787554543</c:v>
                </c:pt>
                <c:pt idx="215">
                  <c:v>0.18742347735138387</c:v>
                </c:pt>
                <c:pt idx="216">
                  <c:v>0.18441495967364721</c:v>
                </c:pt>
                <c:pt idx="217">
                  <c:v>0.17930467179986073</c:v>
                </c:pt>
                <c:pt idx="218">
                  <c:v>0.17206898467524767</c:v>
                </c:pt>
                <c:pt idx="219">
                  <c:v>0.16276626402658426</c:v>
                </c:pt>
                <c:pt idx="220">
                  <c:v>0.15154709055333801</c:v>
                </c:pt>
                <c:pt idx="221">
                  <c:v>0.13865930969534046</c:v>
                </c:pt>
                <c:pt idx="222">
                  <c:v>0.1244459806431651</c:v>
                </c:pt>
                <c:pt idx="223">
                  <c:v>0.10933461421437872</c:v>
                </c:pt>
                <c:pt idx="224">
                  <c:v>9.3816798291379164E-2</c:v>
                </c:pt>
                <c:pt idx="225">
                  <c:v>7.8418436587895796E-2</c:v>
                </c:pt>
                <c:pt idx="226">
                  <c:v>6.3662314069796874E-2</c:v>
                </c:pt>
                <c:pt idx="227">
                  <c:v>5.0026374043645613E-2</c:v>
                </c:pt>
                <c:pt idx="228">
                  <c:v>3.790263932557883E-2</c:v>
                </c:pt>
                <c:pt idx="229">
                  <c:v>2.7562717136330881E-2</c:v>
                </c:pt>
                <c:pt idx="230">
                  <c:v>1.9135849526783606E-2</c:v>
                </c:pt>
                <c:pt idx="231">
                  <c:v>1.2604169649176529E-2</c:v>
                </c:pt>
                <c:pt idx="232">
                  <c:v>7.8171369757417102E-3</c:v>
                </c:pt>
                <c:pt idx="233">
                  <c:v>4.5234152861636061E-3</c:v>
                </c:pt>
                <c:pt idx="234">
                  <c:v>2.4145597026970019E-3</c:v>
                </c:pt>
                <c:pt idx="235">
                  <c:v>1.1719532646637112E-3</c:v>
                </c:pt>
                <c:pt idx="236">
                  <c:v>5.0760287632798859E-4</c:v>
                </c:pt>
                <c:pt idx="237">
                  <c:v>1.9125464579371906E-4</c:v>
                </c:pt>
                <c:pt idx="238">
                  <c:v>6.0443108992329075E-5</c:v>
                </c:pt>
                <c:pt idx="239">
                  <c:v>1.5145332677225946E-5</c:v>
                </c:pt>
                <c:pt idx="240">
                  <c:v>2.7269553022314629E-6</c:v>
                </c:pt>
                <c:pt idx="241">
                  <c:v>2.8392187293176206E-7</c:v>
                </c:pt>
                <c:pt idx="242">
                  <c:v>6.3544686749600293E-9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0.5-Exp</c:v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'NO2 Plots'!$O$29:$O$52</c:f>
              <c:numCache>
                <c:formatCode>General</c:formatCode>
                <c:ptCount val="24"/>
                <c:pt idx="0">
                  <c:v>250</c:v>
                </c:pt>
                <c:pt idx="1">
                  <c:v>260</c:v>
                </c:pt>
                <c:pt idx="2">
                  <c:v>270</c:v>
                </c:pt>
                <c:pt idx="3">
                  <c:v>280</c:v>
                </c:pt>
                <c:pt idx="4">
                  <c:v>290</c:v>
                </c:pt>
                <c:pt idx="5">
                  <c:v>300</c:v>
                </c:pt>
                <c:pt idx="6">
                  <c:v>303.57</c:v>
                </c:pt>
                <c:pt idx="7">
                  <c:v>307.14</c:v>
                </c:pt>
                <c:pt idx="8">
                  <c:v>310.70999999999998</c:v>
                </c:pt>
                <c:pt idx="9">
                  <c:v>314.27999999999997</c:v>
                </c:pt>
                <c:pt idx="10">
                  <c:v>317.84999999999997</c:v>
                </c:pt>
                <c:pt idx="11">
                  <c:v>319</c:v>
                </c:pt>
                <c:pt idx="12">
                  <c:v>321.41999999999996</c:v>
                </c:pt>
                <c:pt idx="13">
                  <c:v>324.98999999999995</c:v>
                </c:pt>
                <c:pt idx="14">
                  <c:v>328.55999999999995</c:v>
                </c:pt>
                <c:pt idx="15">
                  <c:v>332.12999999999994</c:v>
                </c:pt>
                <c:pt idx="16">
                  <c:v>335.69999999999993</c:v>
                </c:pt>
                <c:pt idx="17">
                  <c:v>339.26999999999992</c:v>
                </c:pt>
                <c:pt idx="18">
                  <c:v>342.83999999999992</c:v>
                </c:pt>
                <c:pt idx="19">
                  <c:v>346.40999999999991</c:v>
                </c:pt>
                <c:pt idx="20">
                  <c:v>349.9799999999999</c:v>
                </c:pt>
                <c:pt idx="21">
                  <c:v>353.5499999999999</c:v>
                </c:pt>
                <c:pt idx="22">
                  <c:v>357.11999999999989</c:v>
                </c:pt>
                <c:pt idx="23">
                  <c:v>360.68999999999988</c:v>
                </c:pt>
              </c:numCache>
            </c:numRef>
          </c:xVal>
          <c:yVal>
            <c:numRef>
              <c:f>'NO2 Plots'!$R$29:$R$52</c:f>
              <c:numCache>
                <c:formatCode>0.00E+00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1.5805406686086852E-3</c:v>
                </c:pt>
                <c:pt idx="3">
                  <c:v>7.3758564535071972E-3</c:v>
                </c:pt>
                <c:pt idx="4">
                  <c:v>1.5805406686086852E-2</c:v>
                </c:pt>
                <c:pt idx="5">
                  <c:v>2.6869191366347647E-2</c:v>
                </c:pt>
                <c:pt idx="6">
                  <c:v>3.8459822936144673E-2</c:v>
                </c:pt>
                <c:pt idx="7">
                  <c:v>5.2157842064086607E-2</c:v>
                </c:pt>
                <c:pt idx="8">
                  <c:v>0.11169154058168042</c:v>
                </c:pt>
                <c:pt idx="9">
                  <c:v>0.1596346075294772</c:v>
                </c:pt>
                <c:pt idx="10">
                  <c:v>0.18597695200628861</c:v>
                </c:pt>
                <c:pt idx="11">
                  <c:v>0.1875574926748973</c:v>
                </c:pt>
                <c:pt idx="12">
                  <c:v>0.12117478459333253</c:v>
                </c:pt>
                <c:pt idx="13">
                  <c:v>4.0567210494289588E-2</c:v>
                </c:pt>
                <c:pt idx="14">
                  <c:v>1.6859100465159309E-2</c:v>
                </c:pt>
                <c:pt idx="15">
                  <c:v>5.7953157848985122E-3</c:v>
                </c:pt>
                <c:pt idx="16">
                  <c:v>1.5805406686086852E-3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0.25-Exp</c:v>
          </c:tx>
          <c:spPr>
            <a:ln w="38100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'NO2 Plots'!$O$34:$O$52</c:f>
              <c:numCache>
                <c:formatCode>General</c:formatCode>
                <c:ptCount val="19"/>
                <c:pt idx="0">
                  <c:v>300</c:v>
                </c:pt>
                <c:pt idx="1">
                  <c:v>303.57</c:v>
                </c:pt>
                <c:pt idx="2">
                  <c:v>307.14</c:v>
                </c:pt>
                <c:pt idx="3">
                  <c:v>310.70999999999998</c:v>
                </c:pt>
                <c:pt idx="4">
                  <c:v>314.27999999999997</c:v>
                </c:pt>
                <c:pt idx="5">
                  <c:v>317.84999999999997</c:v>
                </c:pt>
                <c:pt idx="6">
                  <c:v>319</c:v>
                </c:pt>
                <c:pt idx="7">
                  <c:v>321.41999999999996</c:v>
                </c:pt>
                <c:pt idx="8">
                  <c:v>324.98999999999995</c:v>
                </c:pt>
                <c:pt idx="9">
                  <c:v>328.55999999999995</c:v>
                </c:pt>
                <c:pt idx="10">
                  <c:v>332.12999999999994</c:v>
                </c:pt>
                <c:pt idx="11">
                  <c:v>335.69999999999993</c:v>
                </c:pt>
                <c:pt idx="12">
                  <c:v>339.26999999999992</c:v>
                </c:pt>
                <c:pt idx="13">
                  <c:v>342.83999999999992</c:v>
                </c:pt>
                <c:pt idx="14">
                  <c:v>346.40999999999991</c:v>
                </c:pt>
                <c:pt idx="15">
                  <c:v>349.9799999999999</c:v>
                </c:pt>
                <c:pt idx="16">
                  <c:v>353.5499999999999</c:v>
                </c:pt>
                <c:pt idx="17">
                  <c:v>357.11999999999989</c:v>
                </c:pt>
                <c:pt idx="18">
                  <c:v>360.68999999999988</c:v>
                </c:pt>
              </c:numCache>
            </c:numRef>
          </c:xVal>
          <c:yVal>
            <c:numRef>
              <c:f>'NO2 Plots'!$V$34:$V$52</c:f>
              <c:numCache>
                <c:formatCode>0.00E+00</c:formatCode>
                <c:ptCount val="19"/>
                <c:pt idx="0">
                  <c:v>0</c:v>
                </c:pt>
                <c:pt idx="1">
                  <c:v>1.0094057029047076E-2</c:v>
                </c:pt>
                <c:pt idx="2">
                  <c:v>3.3646856763490253E-2</c:v>
                </c:pt>
                <c:pt idx="3">
                  <c:v>7.0658399203329531E-2</c:v>
                </c:pt>
                <c:pt idx="4">
                  <c:v>8.7481827585074667E-2</c:v>
                </c:pt>
                <c:pt idx="5">
                  <c:v>9.0846513261423692E-2</c:v>
                </c:pt>
                <c:pt idx="6">
                  <c:v>9.4211198937772717E-2</c:v>
                </c:pt>
                <c:pt idx="7">
                  <c:v>8.4117141908725629E-2</c:v>
                </c:pt>
                <c:pt idx="8">
                  <c:v>5.3834970821584407E-2</c:v>
                </c:pt>
                <c:pt idx="9">
                  <c:v>3.0282171087141228E-2</c:v>
                </c:pt>
                <c:pt idx="10">
                  <c:v>6.7293713526980509E-3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41760"/>
        <c:axId val="42743680"/>
      </c:scatterChart>
      <c:valAx>
        <c:axId val="42741760"/>
        <c:scaling>
          <c:orientation val="minMax"/>
          <c:max val="400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[</a:t>
                </a:r>
                <a:r>
                  <a:rPr lang="en-US"/>
                  <a:t>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2743680"/>
        <c:crosses val="autoZero"/>
        <c:crossBetween val="midCat"/>
        <c:majorUnit val="20"/>
      </c:valAx>
      <c:valAx>
        <c:axId val="4274368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Rate [Mol/cm2</a:t>
                </a:r>
                <a:r>
                  <a:rPr lang="en-US" baseline="0"/>
                  <a:t> s]</a:t>
                </a:r>
                <a:endParaRPr lang="en-US"/>
              </a:p>
            </c:rich>
          </c:tx>
          <c:layout/>
          <c:overlay val="0"/>
        </c:title>
        <c:numFmt formatCode="#,##0.0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2741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069061679790032"/>
          <c:y val="0.21703912010998624"/>
          <c:w val="0.19481771509330559"/>
          <c:h val="0.26422521842303959"/>
        </c:manualLayout>
      </c:layout>
      <c:overlay val="0"/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Coverage</a:t>
            </a:r>
            <a:r>
              <a:rPr lang="en-US" sz="1000" baseline="0"/>
              <a:t> Profiles</a:t>
            </a:r>
            <a:endParaRPr lang="en-US" sz="1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048595191423857"/>
          <c:y val="5.5914625255176424E-2"/>
          <c:w val="0.72297418518887668"/>
          <c:h val="0.75011418444489308"/>
        </c:manualLayout>
      </c:layout>
      <c:scatterChart>
        <c:scatterStyle val="smoothMarker"/>
        <c:varyColors val="0"/>
        <c:ser>
          <c:idx val="1"/>
          <c:order val="1"/>
          <c:tx>
            <c:v>0.25</c:v>
          </c:tx>
          <c:marker>
            <c:symbol val="none"/>
          </c:marker>
          <c:xVal>
            <c:numRef>
              <c:f>'NO2 Plots'!$B$14:$B$382</c:f>
              <c:numCache>
                <c:formatCode>General</c:formatCode>
                <c:ptCount val="369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  <c:pt idx="5">
                  <c:v>110</c:v>
                </c:pt>
                <c:pt idx="6">
                  <c:v>111</c:v>
                </c:pt>
                <c:pt idx="7">
                  <c:v>112</c:v>
                </c:pt>
                <c:pt idx="8">
                  <c:v>113</c:v>
                </c:pt>
                <c:pt idx="9">
                  <c:v>114</c:v>
                </c:pt>
                <c:pt idx="10">
                  <c:v>115</c:v>
                </c:pt>
                <c:pt idx="11">
                  <c:v>116</c:v>
                </c:pt>
                <c:pt idx="12">
                  <c:v>117</c:v>
                </c:pt>
                <c:pt idx="13">
                  <c:v>118</c:v>
                </c:pt>
                <c:pt idx="14">
                  <c:v>119</c:v>
                </c:pt>
                <c:pt idx="15">
                  <c:v>120</c:v>
                </c:pt>
                <c:pt idx="16">
                  <c:v>121</c:v>
                </c:pt>
                <c:pt idx="17">
                  <c:v>122</c:v>
                </c:pt>
                <c:pt idx="18">
                  <c:v>123</c:v>
                </c:pt>
                <c:pt idx="19">
                  <c:v>124</c:v>
                </c:pt>
                <c:pt idx="20">
                  <c:v>125</c:v>
                </c:pt>
                <c:pt idx="21">
                  <c:v>126</c:v>
                </c:pt>
                <c:pt idx="22">
                  <c:v>127</c:v>
                </c:pt>
                <c:pt idx="23">
                  <c:v>128</c:v>
                </c:pt>
                <c:pt idx="24">
                  <c:v>129</c:v>
                </c:pt>
                <c:pt idx="25">
                  <c:v>130</c:v>
                </c:pt>
                <c:pt idx="26">
                  <c:v>131</c:v>
                </c:pt>
                <c:pt idx="27">
                  <c:v>132</c:v>
                </c:pt>
                <c:pt idx="28">
                  <c:v>133</c:v>
                </c:pt>
                <c:pt idx="29">
                  <c:v>134</c:v>
                </c:pt>
                <c:pt idx="30">
                  <c:v>135</c:v>
                </c:pt>
                <c:pt idx="31">
                  <c:v>136</c:v>
                </c:pt>
                <c:pt idx="32">
                  <c:v>137</c:v>
                </c:pt>
                <c:pt idx="33">
                  <c:v>138</c:v>
                </c:pt>
                <c:pt idx="34">
                  <c:v>139</c:v>
                </c:pt>
                <c:pt idx="35">
                  <c:v>140</c:v>
                </c:pt>
                <c:pt idx="36">
                  <c:v>141</c:v>
                </c:pt>
                <c:pt idx="37">
                  <c:v>142</c:v>
                </c:pt>
                <c:pt idx="38">
                  <c:v>143</c:v>
                </c:pt>
                <c:pt idx="39">
                  <c:v>144</c:v>
                </c:pt>
                <c:pt idx="40">
                  <c:v>145</c:v>
                </c:pt>
                <c:pt idx="41">
                  <c:v>146</c:v>
                </c:pt>
                <c:pt idx="42">
                  <c:v>147</c:v>
                </c:pt>
                <c:pt idx="43">
                  <c:v>148</c:v>
                </c:pt>
                <c:pt idx="44">
                  <c:v>149</c:v>
                </c:pt>
                <c:pt idx="45">
                  <c:v>150</c:v>
                </c:pt>
                <c:pt idx="46">
                  <c:v>151</c:v>
                </c:pt>
                <c:pt idx="47">
                  <c:v>152</c:v>
                </c:pt>
                <c:pt idx="48">
                  <c:v>153</c:v>
                </c:pt>
                <c:pt idx="49">
                  <c:v>154</c:v>
                </c:pt>
                <c:pt idx="50">
                  <c:v>155</c:v>
                </c:pt>
                <c:pt idx="51">
                  <c:v>156</c:v>
                </c:pt>
                <c:pt idx="52">
                  <c:v>157</c:v>
                </c:pt>
                <c:pt idx="53">
                  <c:v>158</c:v>
                </c:pt>
                <c:pt idx="54">
                  <c:v>159</c:v>
                </c:pt>
                <c:pt idx="55">
                  <c:v>160</c:v>
                </c:pt>
                <c:pt idx="56">
                  <c:v>161</c:v>
                </c:pt>
                <c:pt idx="57">
                  <c:v>162</c:v>
                </c:pt>
                <c:pt idx="58">
                  <c:v>163</c:v>
                </c:pt>
                <c:pt idx="59">
                  <c:v>164</c:v>
                </c:pt>
                <c:pt idx="60">
                  <c:v>165</c:v>
                </c:pt>
                <c:pt idx="61">
                  <c:v>166</c:v>
                </c:pt>
                <c:pt idx="62">
                  <c:v>167</c:v>
                </c:pt>
                <c:pt idx="63">
                  <c:v>168</c:v>
                </c:pt>
                <c:pt idx="64">
                  <c:v>169</c:v>
                </c:pt>
                <c:pt idx="65">
                  <c:v>170</c:v>
                </c:pt>
                <c:pt idx="66">
                  <c:v>171</c:v>
                </c:pt>
                <c:pt idx="67">
                  <c:v>172</c:v>
                </c:pt>
                <c:pt idx="68">
                  <c:v>173</c:v>
                </c:pt>
                <c:pt idx="69">
                  <c:v>174</c:v>
                </c:pt>
                <c:pt idx="70">
                  <c:v>175</c:v>
                </c:pt>
                <c:pt idx="71">
                  <c:v>176</c:v>
                </c:pt>
                <c:pt idx="72">
                  <c:v>177</c:v>
                </c:pt>
                <c:pt idx="73">
                  <c:v>178</c:v>
                </c:pt>
                <c:pt idx="74">
                  <c:v>179</c:v>
                </c:pt>
                <c:pt idx="75">
                  <c:v>180</c:v>
                </c:pt>
                <c:pt idx="76">
                  <c:v>181</c:v>
                </c:pt>
                <c:pt idx="77">
                  <c:v>182</c:v>
                </c:pt>
                <c:pt idx="78">
                  <c:v>183</c:v>
                </c:pt>
                <c:pt idx="79">
                  <c:v>184</c:v>
                </c:pt>
                <c:pt idx="80">
                  <c:v>185</c:v>
                </c:pt>
                <c:pt idx="81">
                  <c:v>186</c:v>
                </c:pt>
                <c:pt idx="82">
                  <c:v>187</c:v>
                </c:pt>
                <c:pt idx="83">
                  <c:v>188</c:v>
                </c:pt>
                <c:pt idx="84">
                  <c:v>189</c:v>
                </c:pt>
                <c:pt idx="85">
                  <c:v>190</c:v>
                </c:pt>
                <c:pt idx="86">
                  <c:v>191</c:v>
                </c:pt>
                <c:pt idx="87">
                  <c:v>192</c:v>
                </c:pt>
                <c:pt idx="88">
                  <c:v>193</c:v>
                </c:pt>
                <c:pt idx="89">
                  <c:v>194</c:v>
                </c:pt>
                <c:pt idx="90">
                  <c:v>195</c:v>
                </c:pt>
                <c:pt idx="91">
                  <c:v>196</c:v>
                </c:pt>
                <c:pt idx="92">
                  <c:v>197</c:v>
                </c:pt>
                <c:pt idx="93">
                  <c:v>198</c:v>
                </c:pt>
                <c:pt idx="94">
                  <c:v>199</c:v>
                </c:pt>
                <c:pt idx="95">
                  <c:v>200</c:v>
                </c:pt>
                <c:pt idx="96">
                  <c:v>201</c:v>
                </c:pt>
                <c:pt idx="97">
                  <c:v>202</c:v>
                </c:pt>
                <c:pt idx="98">
                  <c:v>203</c:v>
                </c:pt>
                <c:pt idx="99">
                  <c:v>204</c:v>
                </c:pt>
                <c:pt idx="100">
                  <c:v>205</c:v>
                </c:pt>
                <c:pt idx="101">
                  <c:v>206</c:v>
                </c:pt>
                <c:pt idx="102">
                  <c:v>207</c:v>
                </c:pt>
                <c:pt idx="103">
                  <c:v>208</c:v>
                </c:pt>
                <c:pt idx="104">
                  <c:v>209</c:v>
                </c:pt>
                <c:pt idx="105">
                  <c:v>210</c:v>
                </c:pt>
                <c:pt idx="106">
                  <c:v>211</c:v>
                </c:pt>
                <c:pt idx="107">
                  <c:v>212</c:v>
                </c:pt>
                <c:pt idx="108">
                  <c:v>213</c:v>
                </c:pt>
                <c:pt idx="109">
                  <c:v>214</c:v>
                </c:pt>
                <c:pt idx="110">
                  <c:v>215</c:v>
                </c:pt>
                <c:pt idx="111">
                  <c:v>216</c:v>
                </c:pt>
                <c:pt idx="112">
                  <c:v>217</c:v>
                </c:pt>
                <c:pt idx="113">
                  <c:v>218</c:v>
                </c:pt>
                <c:pt idx="114">
                  <c:v>219</c:v>
                </c:pt>
                <c:pt idx="115">
                  <c:v>220</c:v>
                </c:pt>
                <c:pt idx="116">
                  <c:v>221</c:v>
                </c:pt>
                <c:pt idx="117">
                  <c:v>222</c:v>
                </c:pt>
                <c:pt idx="118">
                  <c:v>223</c:v>
                </c:pt>
                <c:pt idx="119">
                  <c:v>224</c:v>
                </c:pt>
                <c:pt idx="120">
                  <c:v>225</c:v>
                </c:pt>
                <c:pt idx="121">
                  <c:v>226</c:v>
                </c:pt>
                <c:pt idx="122">
                  <c:v>227</c:v>
                </c:pt>
                <c:pt idx="123">
                  <c:v>228</c:v>
                </c:pt>
                <c:pt idx="124">
                  <c:v>229</c:v>
                </c:pt>
                <c:pt idx="125">
                  <c:v>230</c:v>
                </c:pt>
                <c:pt idx="126">
                  <c:v>231</c:v>
                </c:pt>
                <c:pt idx="127">
                  <c:v>232</c:v>
                </c:pt>
                <c:pt idx="128">
                  <c:v>233</c:v>
                </c:pt>
                <c:pt idx="129">
                  <c:v>234</c:v>
                </c:pt>
                <c:pt idx="130">
                  <c:v>235</c:v>
                </c:pt>
                <c:pt idx="131">
                  <c:v>236</c:v>
                </c:pt>
                <c:pt idx="132">
                  <c:v>237</c:v>
                </c:pt>
                <c:pt idx="133">
                  <c:v>238</c:v>
                </c:pt>
                <c:pt idx="134">
                  <c:v>239</c:v>
                </c:pt>
                <c:pt idx="135">
                  <c:v>240</c:v>
                </c:pt>
                <c:pt idx="136">
                  <c:v>241</c:v>
                </c:pt>
                <c:pt idx="137">
                  <c:v>242</c:v>
                </c:pt>
                <c:pt idx="138">
                  <c:v>243</c:v>
                </c:pt>
                <c:pt idx="139">
                  <c:v>244</c:v>
                </c:pt>
                <c:pt idx="140">
                  <c:v>245</c:v>
                </c:pt>
                <c:pt idx="141">
                  <c:v>246</c:v>
                </c:pt>
                <c:pt idx="142">
                  <c:v>247</c:v>
                </c:pt>
                <c:pt idx="143">
                  <c:v>248</c:v>
                </c:pt>
                <c:pt idx="144">
                  <c:v>249</c:v>
                </c:pt>
                <c:pt idx="145">
                  <c:v>250</c:v>
                </c:pt>
                <c:pt idx="146">
                  <c:v>251</c:v>
                </c:pt>
                <c:pt idx="147">
                  <c:v>252</c:v>
                </c:pt>
                <c:pt idx="148">
                  <c:v>253</c:v>
                </c:pt>
                <c:pt idx="149">
                  <c:v>254</c:v>
                </c:pt>
                <c:pt idx="150">
                  <c:v>255</c:v>
                </c:pt>
                <c:pt idx="151">
                  <c:v>256</c:v>
                </c:pt>
                <c:pt idx="152">
                  <c:v>257</c:v>
                </c:pt>
                <c:pt idx="153">
                  <c:v>258</c:v>
                </c:pt>
                <c:pt idx="154">
                  <c:v>259</c:v>
                </c:pt>
                <c:pt idx="155">
                  <c:v>260</c:v>
                </c:pt>
                <c:pt idx="156">
                  <c:v>261</c:v>
                </c:pt>
                <c:pt idx="157">
                  <c:v>262</c:v>
                </c:pt>
                <c:pt idx="158">
                  <c:v>263</c:v>
                </c:pt>
                <c:pt idx="159">
                  <c:v>264</c:v>
                </c:pt>
                <c:pt idx="160">
                  <c:v>265</c:v>
                </c:pt>
                <c:pt idx="161">
                  <c:v>266</c:v>
                </c:pt>
                <c:pt idx="162">
                  <c:v>267</c:v>
                </c:pt>
                <c:pt idx="163">
                  <c:v>268</c:v>
                </c:pt>
                <c:pt idx="164">
                  <c:v>269</c:v>
                </c:pt>
                <c:pt idx="165">
                  <c:v>270</c:v>
                </c:pt>
                <c:pt idx="166">
                  <c:v>271</c:v>
                </c:pt>
                <c:pt idx="167">
                  <c:v>272</c:v>
                </c:pt>
                <c:pt idx="168">
                  <c:v>273</c:v>
                </c:pt>
                <c:pt idx="169">
                  <c:v>274</c:v>
                </c:pt>
                <c:pt idx="170">
                  <c:v>275</c:v>
                </c:pt>
                <c:pt idx="171">
                  <c:v>276</c:v>
                </c:pt>
                <c:pt idx="172">
                  <c:v>277</c:v>
                </c:pt>
                <c:pt idx="173">
                  <c:v>278</c:v>
                </c:pt>
                <c:pt idx="174">
                  <c:v>279</c:v>
                </c:pt>
                <c:pt idx="175">
                  <c:v>280</c:v>
                </c:pt>
                <c:pt idx="176">
                  <c:v>281</c:v>
                </c:pt>
                <c:pt idx="177">
                  <c:v>282</c:v>
                </c:pt>
                <c:pt idx="178">
                  <c:v>283</c:v>
                </c:pt>
                <c:pt idx="179">
                  <c:v>284</c:v>
                </c:pt>
                <c:pt idx="180">
                  <c:v>285</c:v>
                </c:pt>
                <c:pt idx="181">
                  <c:v>286</c:v>
                </c:pt>
                <c:pt idx="182">
                  <c:v>287</c:v>
                </c:pt>
                <c:pt idx="183">
                  <c:v>288</c:v>
                </c:pt>
                <c:pt idx="184">
                  <c:v>289</c:v>
                </c:pt>
                <c:pt idx="185">
                  <c:v>290</c:v>
                </c:pt>
                <c:pt idx="186">
                  <c:v>291</c:v>
                </c:pt>
                <c:pt idx="187">
                  <c:v>292</c:v>
                </c:pt>
                <c:pt idx="188">
                  <c:v>293</c:v>
                </c:pt>
                <c:pt idx="189">
                  <c:v>294</c:v>
                </c:pt>
                <c:pt idx="190">
                  <c:v>295</c:v>
                </c:pt>
                <c:pt idx="191">
                  <c:v>296</c:v>
                </c:pt>
                <c:pt idx="192">
                  <c:v>297</c:v>
                </c:pt>
                <c:pt idx="193">
                  <c:v>298</c:v>
                </c:pt>
                <c:pt idx="194">
                  <c:v>299</c:v>
                </c:pt>
                <c:pt idx="195">
                  <c:v>300</c:v>
                </c:pt>
                <c:pt idx="196">
                  <c:v>301</c:v>
                </c:pt>
                <c:pt idx="197">
                  <c:v>302</c:v>
                </c:pt>
                <c:pt idx="198">
                  <c:v>303</c:v>
                </c:pt>
                <c:pt idx="199">
                  <c:v>304</c:v>
                </c:pt>
                <c:pt idx="200">
                  <c:v>305</c:v>
                </c:pt>
                <c:pt idx="201">
                  <c:v>306</c:v>
                </c:pt>
                <c:pt idx="202">
                  <c:v>307</c:v>
                </c:pt>
                <c:pt idx="203">
                  <c:v>308</c:v>
                </c:pt>
                <c:pt idx="204">
                  <c:v>309</c:v>
                </c:pt>
                <c:pt idx="205">
                  <c:v>310</c:v>
                </c:pt>
                <c:pt idx="206">
                  <c:v>311</c:v>
                </c:pt>
                <c:pt idx="207">
                  <c:v>312</c:v>
                </c:pt>
                <c:pt idx="208">
                  <c:v>313</c:v>
                </c:pt>
                <c:pt idx="209">
                  <c:v>314</c:v>
                </c:pt>
                <c:pt idx="210">
                  <c:v>315</c:v>
                </c:pt>
                <c:pt idx="211">
                  <c:v>316</c:v>
                </c:pt>
                <c:pt idx="212">
                  <c:v>317</c:v>
                </c:pt>
                <c:pt idx="213">
                  <c:v>318</c:v>
                </c:pt>
                <c:pt idx="214">
                  <c:v>319</c:v>
                </c:pt>
                <c:pt idx="215">
                  <c:v>320</c:v>
                </c:pt>
                <c:pt idx="216">
                  <c:v>321</c:v>
                </c:pt>
                <c:pt idx="217">
                  <c:v>322</c:v>
                </c:pt>
                <c:pt idx="218">
                  <c:v>323</c:v>
                </c:pt>
                <c:pt idx="219">
                  <c:v>324</c:v>
                </c:pt>
                <c:pt idx="220">
                  <c:v>325</c:v>
                </c:pt>
                <c:pt idx="221">
                  <c:v>326</c:v>
                </c:pt>
                <c:pt idx="222">
                  <c:v>327</c:v>
                </c:pt>
                <c:pt idx="223">
                  <c:v>328</c:v>
                </c:pt>
                <c:pt idx="224">
                  <c:v>329</c:v>
                </c:pt>
                <c:pt idx="225">
                  <c:v>330</c:v>
                </c:pt>
                <c:pt idx="226">
                  <c:v>331</c:v>
                </c:pt>
                <c:pt idx="227">
                  <c:v>332</c:v>
                </c:pt>
                <c:pt idx="228">
                  <c:v>333</c:v>
                </c:pt>
                <c:pt idx="229">
                  <c:v>334</c:v>
                </c:pt>
                <c:pt idx="230">
                  <c:v>335</c:v>
                </c:pt>
                <c:pt idx="231">
                  <c:v>336</c:v>
                </c:pt>
                <c:pt idx="232">
                  <c:v>337</c:v>
                </c:pt>
                <c:pt idx="233">
                  <c:v>338</c:v>
                </c:pt>
                <c:pt idx="234">
                  <c:v>339</c:v>
                </c:pt>
                <c:pt idx="235">
                  <c:v>340</c:v>
                </c:pt>
                <c:pt idx="236">
                  <c:v>341</c:v>
                </c:pt>
                <c:pt idx="237">
                  <c:v>342</c:v>
                </c:pt>
                <c:pt idx="238">
                  <c:v>343</c:v>
                </c:pt>
                <c:pt idx="239">
                  <c:v>344</c:v>
                </c:pt>
                <c:pt idx="240">
                  <c:v>345</c:v>
                </c:pt>
                <c:pt idx="241">
                  <c:v>346</c:v>
                </c:pt>
                <c:pt idx="242">
                  <c:v>347</c:v>
                </c:pt>
                <c:pt idx="243">
                  <c:v>348</c:v>
                </c:pt>
                <c:pt idx="244">
                  <c:v>349</c:v>
                </c:pt>
                <c:pt idx="245">
                  <c:v>350</c:v>
                </c:pt>
                <c:pt idx="246">
                  <c:v>351</c:v>
                </c:pt>
                <c:pt idx="247">
                  <c:v>352</c:v>
                </c:pt>
                <c:pt idx="248">
                  <c:v>353</c:v>
                </c:pt>
                <c:pt idx="249">
                  <c:v>354</c:v>
                </c:pt>
                <c:pt idx="250">
                  <c:v>355</c:v>
                </c:pt>
                <c:pt idx="251">
                  <c:v>356</c:v>
                </c:pt>
                <c:pt idx="252">
                  <c:v>357</c:v>
                </c:pt>
                <c:pt idx="253">
                  <c:v>358</c:v>
                </c:pt>
                <c:pt idx="254">
                  <c:v>359</c:v>
                </c:pt>
                <c:pt idx="255">
                  <c:v>360</c:v>
                </c:pt>
                <c:pt idx="256">
                  <c:v>361</c:v>
                </c:pt>
                <c:pt idx="257">
                  <c:v>362</c:v>
                </c:pt>
                <c:pt idx="258">
                  <c:v>363</c:v>
                </c:pt>
                <c:pt idx="259">
                  <c:v>364</c:v>
                </c:pt>
                <c:pt idx="260">
                  <c:v>365</c:v>
                </c:pt>
                <c:pt idx="261">
                  <c:v>366</c:v>
                </c:pt>
                <c:pt idx="262">
                  <c:v>367</c:v>
                </c:pt>
                <c:pt idx="263">
                  <c:v>368</c:v>
                </c:pt>
                <c:pt idx="264">
                  <c:v>369</c:v>
                </c:pt>
                <c:pt idx="265">
                  <c:v>370</c:v>
                </c:pt>
                <c:pt idx="266">
                  <c:v>371</c:v>
                </c:pt>
                <c:pt idx="267">
                  <c:v>372</c:v>
                </c:pt>
                <c:pt idx="268">
                  <c:v>373</c:v>
                </c:pt>
                <c:pt idx="269">
                  <c:v>374</c:v>
                </c:pt>
                <c:pt idx="270">
                  <c:v>375</c:v>
                </c:pt>
                <c:pt idx="271">
                  <c:v>376</c:v>
                </c:pt>
                <c:pt idx="272">
                  <c:v>377</c:v>
                </c:pt>
                <c:pt idx="273">
                  <c:v>378</c:v>
                </c:pt>
                <c:pt idx="274">
                  <c:v>379</c:v>
                </c:pt>
                <c:pt idx="275">
                  <c:v>380</c:v>
                </c:pt>
                <c:pt idx="276">
                  <c:v>381</c:v>
                </c:pt>
                <c:pt idx="277">
                  <c:v>382</c:v>
                </c:pt>
                <c:pt idx="278">
                  <c:v>383</c:v>
                </c:pt>
                <c:pt idx="279">
                  <c:v>384</c:v>
                </c:pt>
                <c:pt idx="280">
                  <c:v>385</c:v>
                </c:pt>
                <c:pt idx="281">
                  <c:v>386</c:v>
                </c:pt>
                <c:pt idx="282">
                  <c:v>387</c:v>
                </c:pt>
                <c:pt idx="283">
                  <c:v>388</c:v>
                </c:pt>
                <c:pt idx="284">
                  <c:v>389</c:v>
                </c:pt>
                <c:pt idx="285">
                  <c:v>390</c:v>
                </c:pt>
                <c:pt idx="286">
                  <c:v>391</c:v>
                </c:pt>
                <c:pt idx="287">
                  <c:v>392</c:v>
                </c:pt>
                <c:pt idx="288">
                  <c:v>393</c:v>
                </c:pt>
                <c:pt idx="289">
                  <c:v>394</c:v>
                </c:pt>
                <c:pt idx="290">
                  <c:v>395</c:v>
                </c:pt>
                <c:pt idx="291">
                  <c:v>396</c:v>
                </c:pt>
                <c:pt idx="292">
                  <c:v>397</c:v>
                </c:pt>
                <c:pt idx="293">
                  <c:v>398</c:v>
                </c:pt>
                <c:pt idx="294">
                  <c:v>399</c:v>
                </c:pt>
                <c:pt idx="295">
                  <c:v>400</c:v>
                </c:pt>
                <c:pt idx="296">
                  <c:v>401</c:v>
                </c:pt>
                <c:pt idx="297">
                  <c:v>402</c:v>
                </c:pt>
                <c:pt idx="298">
                  <c:v>403</c:v>
                </c:pt>
                <c:pt idx="299">
                  <c:v>404</c:v>
                </c:pt>
                <c:pt idx="300">
                  <c:v>405</c:v>
                </c:pt>
                <c:pt idx="301">
                  <c:v>406</c:v>
                </c:pt>
                <c:pt idx="302">
                  <c:v>407</c:v>
                </c:pt>
                <c:pt idx="303">
                  <c:v>408</c:v>
                </c:pt>
                <c:pt idx="304">
                  <c:v>409</c:v>
                </c:pt>
                <c:pt idx="305">
                  <c:v>410</c:v>
                </c:pt>
                <c:pt idx="306">
                  <c:v>411</c:v>
                </c:pt>
                <c:pt idx="307">
                  <c:v>412</c:v>
                </c:pt>
                <c:pt idx="308">
                  <c:v>413</c:v>
                </c:pt>
                <c:pt idx="309">
                  <c:v>414</c:v>
                </c:pt>
                <c:pt idx="310">
                  <c:v>415</c:v>
                </c:pt>
                <c:pt idx="311">
                  <c:v>416</c:v>
                </c:pt>
                <c:pt idx="312">
                  <c:v>417</c:v>
                </c:pt>
                <c:pt idx="313">
                  <c:v>418</c:v>
                </c:pt>
                <c:pt idx="314">
                  <c:v>419</c:v>
                </c:pt>
                <c:pt idx="315">
                  <c:v>420</c:v>
                </c:pt>
                <c:pt idx="316">
                  <c:v>421</c:v>
                </c:pt>
                <c:pt idx="317">
                  <c:v>422</c:v>
                </c:pt>
                <c:pt idx="318">
                  <c:v>423</c:v>
                </c:pt>
                <c:pt idx="319">
                  <c:v>424</c:v>
                </c:pt>
                <c:pt idx="320">
                  <c:v>425</c:v>
                </c:pt>
                <c:pt idx="321">
                  <c:v>426</c:v>
                </c:pt>
                <c:pt idx="322">
                  <c:v>427</c:v>
                </c:pt>
                <c:pt idx="323">
                  <c:v>428</c:v>
                </c:pt>
                <c:pt idx="324">
                  <c:v>429</c:v>
                </c:pt>
                <c:pt idx="325">
                  <c:v>430</c:v>
                </c:pt>
                <c:pt idx="326">
                  <c:v>431</c:v>
                </c:pt>
                <c:pt idx="327">
                  <c:v>432</c:v>
                </c:pt>
                <c:pt idx="328">
                  <c:v>433</c:v>
                </c:pt>
                <c:pt idx="329">
                  <c:v>434</c:v>
                </c:pt>
                <c:pt idx="330">
                  <c:v>435</c:v>
                </c:pt>
                <c:pt idx="331">
                  <c:v>436</c:v>
                </c:pt>
                <c:pt idx="332">
                  <c:v>437</c:v>
                </c:pt>
                <c:pt idx="333">
                  <c:v>438</c:v>
                </c:pt>
                <c:pt idx="334">
                  <c:v>439</c:v>
                </c:pt>
                <c:pt idx="335">
                  <c:v>440</c:v>
                </c:pt>
                <c:pt idx="336">
                  <c:v>441</c:v>
                </c:pt>
                <c:pt idx="337">
                  <c:v>442</c:v>
                </c:pt>
                <c:pt idx="338">
                  <c:v>443</c:v>
                </c:pt>
                <c:pt idx="339">
                  <c:v>444</c:v>
                </c:pt>
                <c:pt idx="340">
                  <c:v>445</c:v>
                </c:pt>
                <c:pt idx="341">
                  <c:v>446</c:v>
                </c:pt>
                <c:pt idx="342">
                  <c:v>447</c:v>
                </c:pt>
                <c:pt idx="343">
                  <c:v>448</c:v>
                </c:pt>
                <c:pt idx="344">
                  <c:v>449</c:v>
                </c:pt>
                <c:pt idx="345">
                  <c:v>450</c:v>
                </c:pt>
                <c:pt idx="346">
                  <c:v>451</c:v>
                </c:pt>
                <c:pt idx="347">
                  <c:v>452</c:v>
                </c:pt>
                <c:pt idx="348">
                  <c:v>453</c:v>
                </c:pt>
                <c:pt idx="349">
                  <c:v>454</c:v>
                </c:pt>
                <c:pt idx="350">
                  <c:v>455</c:v>
                </c:pt>
                <c:pt idx="351">
                  <c:v>456</c:v>
                </c:pt>
                <c:pt idx="352">
                  <c:v>457</c:v>
                </c:pt>
                <c:pt idx="353">
                  <c:v>458</c:v>
                </c:pt>
                <c:pt idx="354">
                  <c:v>459</c:v>
                </c:pt>
                <c:pt idx="355">
                  <c:v>460</c:v>
                </c:pt>
                <c:pt idx="356">
                  <c:v>461</c:v>
                </c:pt>
                <c:pt idx="357">
                  <c:v>462</c:v>
                </c:pt>
                <c:pt idx="358">
                  <c:v>463</c:v>
                </c:pt>
                <c:pt idx="359">
                  <c:v>464</c:v>
                </c:pt>
                <c:pt idx="360">
                  <c:v>465</c:v>
                </c:pt>
                <c:pt idx="361">
                  <c:v>466</c:v>
                </c:pt>
                <c:pt idx="362">
                  <c:v>467</c:v>
                </c:pt>
                <c:pt idx="363">
                  <c:v>468</c:v>
                </c:pt>
                <c:pt idx="364">
                  <c:v>469</c:v>
                </c:pt>
                <c:pt idx="365">
                  <c:v>470</c:v>
                </c:pt>
                <c:pt idx="366">
                  <c:v>471</c:v>
                </c:pt>
                <c:pt idx="367">
                  <c:v>472</c:v>
                </c:pt>
                <c:pt idx="368">
                  <c:v>473</c:v>
                </c:pt>
              </c:numCache>
            </c:numRef>
          </c:xVal>
          <c:yVal>
            <c:numRef>
              <c:f>'NO2 Plots'!$C$14:$C$382</c:f>
              <c:numCache>
                <c:formatCode>General</c:formatCode>
                <c:ptCount val="36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0.24999999999999997</c:v>
                </c:pt>
                <c:pt idx="45">
                  <c:v>0.24999999999999994</c:v>
                </c:pt>
                <c:pt idx="46">
                  <c:v>0.24999999999999989</c:v>
                </c:pt>
                <c:pt idx="47">
                  <c:v>0.24999999999999981</c:v>
                </c:pt>
                <c:pt idx="48">
                  <c:v>0.24999999999999969</c:v>
                </c:pt>
                <c:pt idx="49">
                  <c:v>0.24999999999999953</c:v>
                </c:pt>
                <c:pt idx="50">
                  <c:v>0.24999999999999928</c:v>
                </c:pt>
                <c:pt idx="51">
                  <c:v>0.24999999999999889</c:v>
                </c:pt>
                <c:pt idx="52">
                  <c:v>0.24999999999999831</c:v>
                </c:pt>
                <c:pt idx="53">
                  <c:v>0.24999999999999745</c:v>
                </c:pt>
                <c:pt idx="54">
                  <c:v>0.2499999999999962</c:v>
                </c:pt>
                <c:pt idx="55">
                  <c:v>0.24999999999999437</c:v>
                </c:pt>
                <c:pt idx="56">
                  <c:v>0.24999999999999167</c:v>
                </c:pt>
                <c:pt idx="57">
                  <c:v>0.24999999999998779</c:v>
                </c:pt>
                <c:pt idx="58">
                  <c:v>0.24999999999998218</c:v>
                </c:pt>
                <c:pt idx="59">
                  <c:v>0.24999999999997413</c:v>
                </c:pt>
                <c:pt idx="60">
                  <c:v>0.24999999999996261</c:v>
                </c:pt>
                <c:pt idx="61">
                  <c:v>0.24999999999994621</c:v>
                </c:pt>
                <c:pt idx="62">
                  <c:v>0.24999999999992292</c:v>
                </c:pt>
                <c:pt idx="63">
                  <c:v>0.24999999999989006</c:v>
                </c:pt>
                <c:pt idx="64">
                  <c:v>0.24999999999984382</c:v>
                </c:pt>
                <c:pt idx="65">
                  <c:v>0.24999999999977907</c:v>
                </c:pt>
                <c:pt idx="66">
                  <c:v>0.24999999999968872</c:v>
                </c:pt>
                <c:pt idx="67">
                  <c:v>0.24999999999956315</c:v>
                </c:pt>
                <c:pt idx="68">
                  <c:v>0.24999999999938932</c:v>
                </c:pt>
                <c:pt idx="69">
                  <c:v>0.24999999999914954</c:v>
                </c:pt>
                <c:pt idx="70">
                  <c:v>0.24999999999882005</c:v>
                </c:pt>
                <c:pt idx="71">
                  <c:v>0.24999999999836894</c:v>
                </c:pt>
                <c:pt idx="72">
                  <c:v>0.24999999999775349</c:v>
                </c:pt>
                <c:pt idx="73">
                  <c:v>0.24999999999691677</c:v>
                </c:pt>
                <c:pt idx="74">
                  <c:v>0.24999999999578315</c:v>
                </c:pt>
                <c:pt idx="75">
                  <c:v>0.24999999999425249</c:v>
                </c:pt>
                <c:pt idx="76">
                  <c:v>0.24999999999219261</c:v>
                </c:pt>
                <c:pt idx="77">
                  <c:v>0.24999999998942965</c:v>
                </c:pt>
                <c:pt idx="78">
                  <c:v>0.24999999998573552</c:v>
                </c:pt>
                <c:pt idx="79">
                  <c:v>0.2499999999808121</c:v>
                </c:pt>
                <c:pt idx="80">
                  <c:v>0.24999999997427075</c:v>
                </c:pt>
                <c:pt idx="81">
                  <c:v>0.24999999996560643</c:v>
                </c:pt>
                <c:pt idx="82">
                  <c:v>0.2499999999541648</c:v>
                </c:pt>
                <c:pt idx="83">
                  <c:v>0.24999999993910046</c:v>
                </c:pt>
                <c:pt idx="84">
                  <c:v>0.24999999991932431</c:v>
                </c:pt>
                <c:pt idx="85">
                  <c:v>0.24999999989343727</c:v>
                </c:pt>
                <c:pt idx="86">
                  <c:v>0.24999999985964694</c:v>
                </c:pt>
                <c:pt idx="87">
                  <c:v>0.24999999981566337</c:v>
                </c:pt>
                <c:pt idx="88">
                  <c:v>0.24999999975856865</c:v>
                </c:pt>
                <c:pt idx="89">
                  <c:v>0.24999999968465456</c:v>
                </c:pt>
                <c:pt idx="90">
                  <c:v>0.24999999958922067</c:v>
                </c:pt>
                <c:pt idx="91">
                  <c:v>0.24999999946632409</c:v>
                </c:pt>
                <c:pt idx="92">
                  <c:v>0.24999999930846992</c:v>
                </c:pt>
                <c:pt idx="93">
                  <c:v>0.24999999910622914</c:v>
                </c:pt>
                <c:pt idx="94">
                  <c:v>0.24999999884776855</c:v>
                </c:pt>
                <c:pt idx="95">
                  <c:v>0.24999999851827318</c:v>
                </c:pt>
                <c:pt idx="96">
                  <c:v>0.24999999809923867</c:v>
                </c:pt>
                <c:pt idx="97">
                  <c:v>0.2499999975676063</c:v>
                </c:pt>
                <c:pt idx="98">
                  <c:v>0.24999999689470762</c:v>
                </c:pt>
                <c:pt idx="99">
                  <c:v>0.24999999604498011</c:v>
                </c:pt>
                <c:pt idx="100">
                  <c:v>0.2499999949744072</c:v>
                </c:pt>
                <c:pt idx="101">
                  <c:v>0.24999999362862765</c:v>
                </c:pt>
                <c:pt idx="102">
                  <c:v>0.24999999194064898</c:v>
                </c:pt>
                <c:pt idx="103">
                  <c:v>0.2499999898280876</c:v>
                </c:pt>
                <c:pt idx="104">
                  <c:v>0.24999998718984479</c:v>
                </c:pt>
                <c:pt idx="105">
                  <c:v>0.24999998390211056</c:v>
                </c:pt>
                <c:pt idx="106">
                  <c:v>0.24999997981356981</c:v>
                </c:pt>
                <c:pt idx="107">
                  <c:v>0.24999997473966171</c:v>
                </c:pt>
                <c:pt idx="108">
                  <c:v>0.24999996845571928</c:v>
                </c:pt>
                <c:pt idx="109">
                  <c:v>0.24999996068878566</c:v>
                </c:pt>
                <c:pt idx="110">
                  <c:v>0.2499999511078701</c:v>
                </c:pt>
                <c:pt idx="111">
                  <c:v>0.2499999393123675</c:v>
                </c:pt>
                <c:pt idx="112">
                  <c:v>0.24999992481831976</c:v>
                </c:pt>
                <c:pt idx="113">
                  <c:v>0.24999990704214625</c:v>
                </c:pt>
                <c:pt idx="114">
                  <c:v>0.24999988528141034</c:v>
                </c:pt>
                <c:pt idx="115">
                  <c:v>0.24999985869212163</c:v>
                </c:pt>
                <c:pt idx="116">
                  <c:v>0.24999982626199516</c:v>
                </c:pt>
                <c:pt idx="117">
                  <c:v>0.24999978677900059</c:v>
                </c:pt>
                <c:pt idx="118">
                  <c:v>0.24999973879443246</c:v>
                </c:pt>
                <c:pt idx="119">
                  <c:v>0.24999968057961819</c:v>
                </c:pt>
                <c:pt idx="120">
                  <c:v>0.24999961007524898</c:v>
                </c:pt>
                <c:pt idx="121">
                  <c:v>0.24999952483217078</c:v>
                </c:pt>
                <c:pt idx="122">
                  <c:v>0.2499994219423039</c:v>
                </c:pt>
                <c:pt idx="123">
                  <c:v>0.24999929795817019</c:v>
                </c:pt>
                <c:pt idx="124">
                  <c:v>0.24999914879929111</c:v>
                </c:pt>
                <c:pt idx="125">
                  <c:v>0.24999896964347862</c:v>
                </c:pt>
                <c:pt idx="126">
                  <c:v>0.24999875480076719</c:v>
                </c:pt>
                <c:pt idx="127">
                  <c:v>0.24999849756742876</c:v>
                </c:pt>
                <c:pt idx="128">
                  <c:v>0.249998190057168</c:v>
                </c:pt>
                <c:pt idx="129">
                  <c:v>0.24999782300620826</c:v>
                </c:pt>
                <c:pt idx="130">
                  <c:v>0.24999738554854617</c:v>
                </c:pt>
                <c:pt idx="131">
                  <c:v>0.24999686495716866</c:v>
                </c:pt>
                <c:pt idx="132">
                  <c:v>0.24999624634648546</c:v>
                </c:pt>
                <c:pt idx="133">
                  <c:v>0.24999551233062683</c:v>
                </c:pt>
                <c:pt idx="134">
                  <c:v>0.24999464263158488</c:v>
                </c:pt>
                <c:pt idx="135">
                  <c:v>0.2499936136304293</c:v>
                </c:pt>
                <c:pt idx="136">
                  <c:v>0.24999239785399791</c:v>
                </c:pt>
                <c:pt idx="137">
                  <c:v>0.24999096338854196</c:v>
                </c:pt>
                <c:pt idx="138">
                  <c:v>0.24998927321078493</c:v>
                </c:pt>
                <c:pt idx="139">
                  <c:v>0.24998728442572521</c:v>
                </c:pt>
                <c:pt idx="140">
                  <c:v>0.24998494739926541</c:v>
                </c:pt>
                <c:pt idx="141">
                  <c:v>0.24998220477237484</c:v>
                </c:pt>
                <c:pt idx="142">
                  <c:v>0.24997899034197585</c:v>
                </c:pt>
                <c:pt idx="143">
                  <c:v>0.2499752277920767</c:v>
                </c:pt>
                <c:pt idx="144">
                  <c:v>0.24997082925684286</c:v>
                </c:pt>
                <c:pt idx="145">
                  <c:v>0.24996569369528937</c:v>
                </c:pt>
                <c:pt idx="146">
                  <c:v>0.24995970505507967</c:v>
                </c:pt>
                <c:pt idx="147">
                  <c:v>0.24995273020051376</c:v>
                </c:pt>
                <c:pt idx="148">
                  <c:v>0.24994461657716951</c:v>
                </c:pt>
                <c:pt idx="149">
                  <c:v>0.249935189582811</c:v>
                </c:pt>
                <c:pt idx="150">
                  <c:v>0.24992424961108159</c:v>
                </c:pt>
                <c:pt idx="151">
                  <c:v>0.24991156873114895</c:v>
                </c:pt>
                <c:pt idx="152">
                  <c:v>0.24989688696284604</c:v>
                </c:pt>
                <c:pt idx="153">
                  <c:v>0.2498799081029543</c:v>
                </c:pt>
                <c:pt idx="154">
                  <c:v>0.24986029505408858</c:v>
                </c:pt>
                <c:pt idx="155">
                  <c:v>0.24983766460316881</c:v>
                </c:pt>
                <c:pt idx="156">
                  <c:v>0.24981158159170055</c:v>
                </c:pt>
                <c:pt idx="157">
                  <c:v>0.24978155241504194</c:v>
                </c:pt>
                <c:pt idx="158">
                  <c:v>0.24974701778252517</c:v>
                </c:pt>
                <c:pt idx="159">
                  <c:v>0.24970734466475142</c:v>
                </c:pt>
                <c:pt idx="160">
                  <c:v>0.24966181734862786</c:v>
                </c:pt>
                <c:pt idx="161">
                  <c:v>0.24960962751482116</c:v>
                </c:pt>
                <c:pt idx="162">
                  <c:v>0.24954986324633852</c:v>
                </c:pt>
                <c:pt idx="163">
                  <c:v>0.24948149687101812</c:v>
                </c:pt>
                <c:pt idx="164">
                  <c:v>0.24940337153495037</c:v>
                </c:pt>
                <c:pt idx="165">
                  <c:v>0.24931418639843173</c:v>
                </c:pt>
                <c:pt idx="166">
                  <c:v>0.24921248034119708</c:v>
                </c:pt>
                <c:pt idx="167">
                  <c:v>0.24909661405966343</c:v>
                </c:pt>
                <c:pt idx="168">
                  <c:v>0.24896475043609614</c:v>
                </c:pt>
                <c:pt idx="169">
                  <c:v>0.24881483305841715</c:v>
                </c:pt>
                <c:pt idx="170">
                  <c:v>0.24864456277034441</c:v>
                </c:pt>
                <c:pt idx="171">
                  <c:v>0.24845137213534532</c:v>
                </c:pt>
                <c:pt idx="172">
                  <c:v>0.2482323977053012</c:v>
                </c:pt>
                <c:pt idx="173">
                  <c:v>0.24798444999678684</c:v>
                </c:pt>
                <c:pt idx="174">
                  <c:v>0.24770398109563296</c:v>
                </c:pt>
                <c:pt idx="175">
                  <c:v>0.24738704983535653</c:v>
                </c:pt>
                <c:pt idx="176">
                  <c:v>0.24702928452876957</c:v>
                </c:pt>
                <c:pt idx="177">
                  <c:v>0.24662584327656781</c:v>
                </c:pt>
                <c:pt idx="178">
                  <c:v>0.24617137193424499</c:v>
                </c:pt>
                <c:pt idx="179">
                  <c:v>0.24565995989193887</c:v>
                </c:pt>
                <c:pt idx="180">
                  <c:v>0.24508509391385155</c:v>
                </c:pt>
                <c:pt idx="181">
                  <c:v>0.24443961039818851</c:v>
                </c:pt>
                <c:pt idx="182">
                  <c:v>0.24371564655904865</c:v>
                </c:pt>
                <c:pt idx="183">
                  <c:v>0.24290459120272026</c:v>
                </c:pt>
                <c:pt idx="184">
                  <c:v>0.2419970359771178</c:v>
                </c:pt>
                <c:pt idx="185">
                  <c:v>0.24098272821965236</c:v>
                </c:pt>
                <c:pt idx="186">
                  <c:v>0.23985052682082106</c:v>
                </c:pt>
                <c:pt idx="187">
                  <c:v>0.23858836286329141</c:v>
                </c:pt>
                <c:pt idx="188">
                  <c:v>0.23718320719386402</c:v>
                </c:pt>
                <c:pt idx="189">
                  <c:v>0.23562104754210611</c:v>
                </c:pt>
                <c:pt idx="190">
                  <c:v>0.23388687831672697</c:v>
                </c:pt>
                <c:pt idx="191">
                  <c:v>0.23196470678846248</c:v>
                </c:pt>
                <c:pt idx="192">
                  <c:v>0.22983758000219157</c:v>
                </c:pt>
                <c:pt idx="193">
                  <c:v>0.22748763744183731</c:v>
                </c:pt>
                <c:pt idx="194">
                  <c:v>0.22489619518281304</c:v>
                </c:pt>
                <c:pt idx="195">
                  <c:v>0.22204386798243819</c:v>
                </c:pt>
                <c:pt idx="196">
                  <c:v>0.21891073644079861</c:v>
                </c:pt>
                <c:pt idx="197">
                  <c:v>0.21547656695961992</c:v>
                </c:pt>
                <c:pt idx="198">
                  <c:v>0.21172109266282951</c:v>
                </c:pt>
                <c:pt idx="199">
                  <c:v>0.20762436362537603</c:v>
                </c:pt>
                <c:pt idx="200">
                  <c:v>0.20316717456687436</c:v>
                </c:pt>
                <c:pt idx="201">
                  <c:v>0.19833157745615373</c:v>
                </c:pt>
                <c:pt idx="202">
                  <c:v>0.19310148506542071</c:v>
                </c:pt>
                <c:pt idx="203">
                  <c:v>0.18746336920517562</c:v>
                </c:pt>
                <c:pt idx="204">
                  <c:v>0.18140705393898682</c:v>
                </c:pt>
                <c:pt idx="205">
                  <c:v>0.17492659928765444</c:v>
                </c:pt>
                <c:pt idx="206">
                  <c:v>0.16802126456367808</c:v>
                </c:pt>
                <c:pt idx="207">
                  <c:v>0.16069653235047685</c:v>
                </c:pt>
                <c:pt idx="208">
                  <c:v>0.15296516416465428</c:v>
                </c:pt>
                <c:pt idx="209">
                  <c:v>0.14484824706803115</c:v>
                </c:pt>
                <c:pt idx="210">
                  <c:v>0.13637617720400252</c:v>
                </c:pt>
                <c:pt idx="211">
                  <c:v>0.1275895120028428</c:v>
                </c:pt>
                <c:pt idx="212">
                  <c:v>0.11853960861782283</c:v>
                </c:pt>
                <c:pt idx="213">
                  <c:v>0.10928895349378884</c:v>
                </c:pt>
                <c:pt idx="214">
                  <c:v>9.9911078860043967E-2</c:v>
                </c:pt>
                <c:pt idx="215">
                  <c:v>9.0489958966266687E-2</c:v>
                </c:pt>
                <c:pt idx="216">
                  <c:v>8.1118785098697493E-2</c:v>
                </c:pt>
                <c:pt idx="217">
                  <c:v>7.1898037115015134E-2</c:v>
                </c:pt>
                <c:pt idx="218">
                  <c:v>6.2932803525022091E-2</c:v>
                </c:pt>
                <c:pt idx="219">
                  <c:v>5.4329354291259707E-2</c:v>
                </c:pt>
                <c:pt idx="220">
                  <c:v>4.6191041089930496E-2</c:v>
                </c:pt>
                <c:pt idx="221">
                  <c:v>3.8613686562263591E-2</c:v>
                </c:pt>
                <c:pt idx="222">
                  <c:v>3.1680721077496567E-2</c:v>
                </c:pt>
                <c:pt idx="223">
                  <c:v>2.5458422045338311E-2</c:v>
                </c:pt>
                <c:pt idx="224">
                  <c:v>1.9991691334619373E-2</c:v>
                </c:pt>
                <c:pt idx="225">
                  <c:v>1.5300851420050415E-2</c:v>
                </c:pt>
                <c:pt idx="226">
                  <c:v>1.1379929590655626E-2</c:v>
                </c:pt>
                <c:pt idx="227">
                  <c:v>8.1968138871657825E-3</c:v>
                </c:pt>
                <c:pt idx="228">
                  <c:v>5.6954951849835017E-3</c:v>
                </c:pt>
                <c:pt idx="229">
                  <c:v>3.8003632187045598E-3</c:v>
                </c:pt>
                <c:pt idx="230">
                  <c:v>2.422227361888016E-3</c:v>
                </c:pt>
                <c:pt idx="231">
                  <c:v>1.4654348855488355E-3</c:v>
                </c:pt>
                <c:pt idx="232">
                  <c:v>8.3522640309000896E-4</c:v>
                </c:pt>
                <c:pt idx="233">
                  <c:v>4.4436955430292345E-4</c:v>
                </c:pt>
                <c:pt idx="234">
                  <c:v>2.1819878999474314E-4</c:v>
                </c:pt>
                <c:pt idx="235">
                  <c:v>9.7470804859893035E-5</c:v>
                </c:pt>
                <c:pt idx="236">
                  <c:v>3.8873141626707471E-5</c:v>
                </c:pt>
                <c:pt idx="237">
                  <c:v>1.3492997810308041E-5</c:v>
                </c:pt>
                <c:pt idx="238">
                  <c:v>3.930265520622087E-6</c:v>
                </c:pt>
                <c:pt idx="239">
                  <c:v>9.0811007100563324E-7</c:v>
                </c:pt>
                <c:pt idx="240">
                  <c:v>1.5084343714433592E-7</c:v>
                </c:pt>
                <c:pt idx="241">
                  <c:v>1.4495672032762759E-8</c:v>
                </c:pt>
                <c:pt idx="242">
                  <c:v>2.9957838617465608E-10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v>0.5</c:v>
          </c:tx>
          <c:marker>
            <c:symbol val="none"/>
          </c:marker>
          <c:xVal>
            <c:numRef>
              <c:f>'NO2 Plots'!$B$14:$B$382</c:f>
              <c:numCache>
                <c:formatCode>General</c:formatCode>
                <c:ptCount val="369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  <c:pt idx="5">
                  <c:v>110</c:v>
                </c:pt>
                <c:pt idx="6">
                  <c:v>111</c:v>
                </c:pt>
                <c:pt idx="7">
                  <c:v>112</c:v>
                </c:pt>
                <c:pt idx="8">
                  <c:v>113</c:v>
                </c:pt>
                <c:pt idx="9">
                  <c:v>114</c:v>
                </c:pt>
                <c:pt idx="10">
                  <c:v>115</c:v>
                </c:pt>
                <c:pt idx="11">
                  <c:v>116</c:v>
                </c:pt>
                <c:pt idx="12">
                  <c:v>117</c:v>
                </c:pt>
                <c:pt idx="13">
                  <c:v>118</c:v>
                </c:pt>
                <c:pt idx="14">
                  <c:v>119</c:v>
                </c:pt>
                <c:pt idx="15">
                  <c:v>120</c:v>
                </c:pt>
                <c:pt idx="16">
                  <c:v>121</c:v>
                </c:pt>
                <c:pt idx="17">
                  <c:v>122</c:v>
                </c:pt>
                <c:pt idx="18">
                  <c:v>123</c:v>
                </c:pt>
                <c:pt idx="19">
                  <c:v>124</c:v>
                </c:pt>
                <c:pt idx="20">
                  <c:v>125</c:v>
                </c:pt>
                <c:pt idx="21">
                  <c:v>126</c:v>
                </c:pt>
                <c:pt idx="22">
                  <c:v>127</c:v>
                </c:pt>
                <c:pt idx="23">
                  <c:v>128</c:v>
                </c:pt>
                <c:pt idx="24">
                  <c:v>129</c:v>
                </c:pt>
                <c:pt idx="25">
                  <c:v>130</c:v>
                </c:pt>
                <c:pt idx="26">
                  <c:v>131</c:v>
                </c:pt>
                <c:pt idx="27">
                  <c:v>132</c:v>
                </c:pt>
                <c:pt idx="28">
                  <c:v>133</c:v>
                </c:pt>
                <c:pt idx="29">
                  <c:v>134</c:v>
                </c:pt>
                <c:pt idx="30">
                  <c:v>135</c:v>
                </c:pt>
                <c:pt idx="31">
                  <c:v>136</c:v>
                </c:pt>
                <c:pt idx="32">
                  <c:v>137</c:v>
                </c:pt>
                <c:pt idx="33">
                  <c:v>138</c:v>
                </c:pt>
                <c:pt idx="34">
                  <c:v>139</c:v>
                </c:pt>
                <c:pt idx="35">
                  <c:v>140</c:v>
                </c:pt>
                <c:pt idx="36">
                  <c:v>141</c:v>
                </c:pt>
                <c:pt idx="37">
                  <c:v>142</c:v>
                </c:pt>
                <c:pt idx="38">
                  <c:v>143</c:v>
                </c:pt>
                <c:pt idx="39">
                  <c:v>144</c:v>
                </c:pt>
                <c:pt idx="40">
                  <c:v>145</c:v>
                </c:pt>
                <c:pt idx="41">
                  <c:v>146</c:v>
                </c:pt>
                <c:pt idx="42">
                  <c:v>147</c:v>
                </c:pt>
                <c:pt idx="43">
                  <c:v>148</c:v>
                </c:pt>
                <c:pt idx="44">
                  <c:v>149</c:v>
                </c:pt>
                <c:pt idx="45">
                  <c:v>150</c:v>
                </c:pt>
                <c:pt idx="46">
                  <c:v>151</c:v>
                </c:pt>
                <c:pt idx="47">
                  <c:v>152</c:v>
                </c:pt>
                <c:pt idx="48">
                  <c:v>153</c:v>
                </c:pt>
                <c:pt idx="49">
                  <c:v>154</c:v>
                </c:pt>
                <c:pt idx="50">
                  <c:v>155</c:v>
                </c:pt>
                <c:pt idx="51">
                  <c:v>156</c:v>
                </c:pt>
                <c:pt idx="52">
                  <c:v>157</c:v>
                </c:pt>
                <c:pt idx="53">
                  <c:v>158</c:v>
                </c:pt>
                <c:pt idx="54">
                  <c:v>159</c:v>
                </c:pt>
                <c:pt idx="55">
                  <c:v>160</c:v>
                </c:pt>
                <c:pt idx="56">
                  <c:v>161</c:v>
                </c:pt>
                <c:pt idx="57">
                  <c:v>162</c:v>
                </c:pt>
                <c:pt idx="58">
                  <c:v>163</c:v>
                </c:pt>
                <c:pt idx="59">
                  <c:v>164</c:v>
                </c:pt>
                <c:pt idx="60">
                  <c:v>165</c:v>
                </c:pt>
                <c:pt idx="61">
                  <c:v>166</c:v>
                </c:pt>
                <c:pt idx="62">
                  <c:v>167</c:v>
                </c:pt>
                <c:pt idx="63">
                  <c:v>168</c:v>
                </c:pt>
                <c:pt idx="64">
                  <c:v>169</c:v>
                </c:pt>
                <c:pt idx="65">
                  <c:v>170</c:v>
                </c:pt>
                <c:pt idx="66">
                  <c:v>171</c:v>
                </c:pt>
                <c:pt idx="67">
                  <c:v>172</c:v>
                </c:pt>
                <c:pt idx="68">
                  <c:v>173</c:v>
                </c:pt>
                <c:pt idx="69">
                  <c:v>174</c:v>
                </c:pt>
                <c:pt idx="70">
                  <c:v>175</c:v>
                </c:pt>
                <c:pt idx="71">
                  <c:v>176</c:v>
                </c:pt>
                <c:pt idx="72">
                  <c:v>177</c:v>
                </c:pt>
                <c:pt idx="73">
                  <c:v>178</c:v>
                </c:pt>
                <c:pt idx="74">
                  <c:v>179</c:v>
                </c:pt>
                <c:pt idx="75">
                  <c:v>180</c:v>
                </c:pt>
                <c:pt idx="76">
                  <c:v>181</c:v>
                </c:pt>
                <c:pt idx="77">
                  <c:v>182</c:v>
                </c:pt>
                <c:pt idx="78">
                  <c:v>183</c:v>
                </c:pt>
                <c:pt idx="79">
                  <c:v>184</c:v>
                </c:pt>
                <c:pt idx="80">
                  <c:v>185</c:v>
                </c:pt>
                <c:pt idx="81">
                  <c:v>186</c:v>
                </c:pt>
                <c:pt idx="82">
                  <c:v>187</c:v>
                </c:pt>
                <c:pt idx="83">
                  <c:v>188</c:v>
                </c:pt>
                <c:pt idx="84">
                  <c:v>189</c:v>
                </c:pt>
                <c:pt idx="85">
                  <c:v>190</c:v>
                </c:pt>
                <c:pt idx="86">
                  <c:v>191</c:v>
                </c:pt>
                <c:pt idx="87">
                  <c:v>192</c:v>
                </c:pt>
                <c:pt idx="88">
                  <c:v>193</c:v>
                </c:pt>
                <c:pt idx="89">
                  <c:v>194</c:v>
                </c:pt>
                <c:pt idx="90">
                  <c:v>195</c:v>
                </c:pt>
                <c:pt idx="91">
                  <c:v>196</c:v>
                </c:pt>
                <c:pt idx="92">
                  <c:v>197</c:v>
                </c:pt>
                <c:pt idx="93">
                  <c:v>198</c:v>
                </c:pt>
                <c:pt idx="94">
                  <c:v>199</c:v>
                </c:pt>
                <c:pt idx="95">
                  <c:v>200</c:v>
                </c:pt>
                <c:pt idx="96">
                  <c:v>201</c:v>
                </c:pt>
                <c:pt idx="97">
                  <c:v>202</c:v>
                </c:pt>
                <c:pt idx="98">
                  <c:v>203</c:v>
                </c:pt>
                <c:pt idx="99">
                  <c:v>204</c:v>
                </c:pt>
                <c:pt idx="100">
                  <c:v>205</c:v>
                </c:pt>
                <c:pt idx="101">
                  <c:v>206</c:v>
                </c:pt>
                <c:pt idx="102">
                  <c:v>207</c:v>
                </c:pt>
                <c:pt idx="103">
                  <c:v>208</c:v>
                </c:pt>
                <c:pt idx="104">
                  <c:v>209</c:v>
                </c:pt>
                <c:pt idx="105">
                  <c:v>210</c:v>
                </c:pt>
                <c:pt idx="106">
                  <c:v>211</c:v>
                </c:pt>
                <c:pt idx="107">
                  <c:v>212</c:v>
                </c:pt>
                <c:pt idx="108">
                  <c:v>213</c:v>
                </c:pt>
                <c:pt idx="109">
                  <c:v>214</c:v>
                </c:pt>
                <c:pt idx="110">
                  <c:v>215</c:v>
                </c:pt>
                <c:pt idx="111">
                  <c:v>216</c:v>
                </c:pt>
                <c:pt idx="112">
                  <c:v>217</c:v>
                </c:pt>
                <c:pt idx="113">
                  <c:v>218</c:v>
                </c:pt>
                <c:pt idx="114">
                  <c:v>219</c:v>
                </c:pt>
                <c:pt idx="115">
                  <c:v>220</c:v>
                </c:pt>
                <c:pt idx="116">
                  <c:v>221</c:v>
                </c:pt>
                <c:pt idx="117">
                  <c:v>222</c:v>
                </c:pt>
                <c:pt idx="118">
                  <c:v>223</c:v>
                </c:pt>
                <c:pt idx="119">
                  <c:v>224</c:v>
                </c:pt>
                <c:pt idx="120">
                  <c:v>225</c:v>
                </c:pt>
                <c:pt idx="121">
                  <c:v>226</c:v>
                </c:pt>
                <c:pt idx="122">
                  <c:v>227</c:v>
                </c:pt>
                <c:pt idx="123">
                  <c:v>228</c:v>
                </c:pt>
                <c:pt idx="124">
                  <c:v>229</c:v>
                </c:pt>
                <c:pt idx="125">
                  <c:v>230</c:v>
                </c:pt>
                <c:pt idx="126">
                  <c:v>231</c:v>
                </c:pt>
                <c:pt idx="127">
                  <c:v>232</c:v>
                </c:pt>
                <c:pt idx="128">
                  <c:v>233</c:v>
                </c:pt>
                <c:pt idx="129">
                  <c:v>234</c:v>
                </c:pt>
                <c:pt idx="130">
                  <c:v>235</c:v>
                </c:pt>
                <c:pt idx="131">
                  <c:v>236</c:v>
                </c:pt>
                <c:pt idx="132">
                  <c:v>237</c:v>
                </c:pt>
                <c:pt idx="133">
                  <c:v>238</c:v>
                </c:pt>
                <c:pt idx="134">
                  <c:v>239</c:v>
                </c:pt>
                <c:pt idx="135">
                  <c:v>240</c:v>
                </c:pt>
                <c:pt idx="136">
                  <c:v>241</c:v>
                </c:pt>
                <c:pt idx="137">
                  <c:v>242</c:v>
                </c:pt>
                <c:pt idx="138">
                  <c:v>243</c:v>
                </c:pt>
                <c:pt idx="139">
                  <c:v>244</c:v>
                </c:pt>
                <c:pt idx="140">
                  <c:v>245</c:v>
                </c:pt>
                <c:pt idx="141">
                  <c:v>246</c:v>
                </c:pt>
                <c:pt idx="142">
                  <c:v>247</c:v>
                </c:pt>
                <c:pt idx="143">
                  <c:v>248</c:v>
                </c:pt>
                <c:pt idx="144">
                  <c:v>249</c:v>
                </c:pt>
                <c:pt idx="145">
                  <c:v>250</c:v>
                </c:pt>
                <c:pt idx="146">
                  <c:v>251</c:v>
                </c:pt>
                <c:pt idx="147">
                  <c:v>252</c:v>
                </c:pt>
                <c:pt idx="148">
                  <c:v>253</c:v>
                </c:pt>
                <c:pt idx="149">
                  <c:v>254</c:v>
                </c:pt>
                <c:pt idx="150">
                  <c:v>255</c:v>
                </c:pt>
                <c:pt idx="151">
                  <c:v>256</c:v>
                </c:pt>
                <c:pt idx="152">
                  <c:v>257</c:v>
                </c:pt>
                <c:pt idx="153">
                  <c:v>258</c:v>
                </c:pt>
                <c:pt idx="154">
                  <c:v>259</c:v>
                </c:pt>
                <c:pt idx="155">
                  <c:v>260</c:v>
                </c:pt>
                <c:pt idx="156">
                  <c:v>261</c:v>
                </c:pt>
                <c:pt idx="157">
                  <c:v>262</c:v>
                </c:pt>
                <c:pt idx="158">
                  <c:v>263</c:v>
                </c:pt>
                <c:pt idx="159">
                  <c:v>264</c:v>
                </c:pt>
                <c:pt idx="160">
                  <c:v>265</c:v>
                </c:pt>
                <c:pt idx="161">
                  <c:v>266</c:v>
                </c:pt>
                <c:pt idx="162">
                  <c:v>267</c:v>
                </c:pt>
                <c:pt idx="163">
                  <c:v>268</c:v>
                </c:pt>
                <c:pt idx="164">
                  <c:v>269</c:v>
                </c:pt>
                <c:pt idx="165">
                  <c:v>270</c:v>
                </c:pt>
                <c:pt idx="166">
                  <c:v>271</c:v>
                </c:pt>
                <c:pt idx="167">
                  <c:v>272</c:v>
                </c:pt>
                <c:pt idx="168">
                  <c:v>273</c:v>
                </c:pt>
                <c:pt idx="169">
                  <c:v>274</c:v>
                </c:pt>
                <c:pt idx="170">
                  <c:v>275</c:v>
                </c:pt>
                <c:pt idx="171">
                  <c:v>276</c:v>
                </c:pt>
                <c:pt idx="172">
                  <c:v>277</c:v>
                </c:pt>
                <c:pt idx="173">
                  <c:v>278</c:v>
                </c:pt>
                <c:pt idx="174">
                  <c:v>279</c:v>
                </c:pt>
                <c:pt idx="175">
                  <c:v>280</c:v>
                </c:pt>
                <c:pt idx="176">
                  <c:v>281</c:v>
                </c:pt>
                <c:pt idx="177">
                  <c:v>282</c:v>
                </c:pt>
                <c:pt idx="178">
                  <c:v>283</c:v>
                </c:pt>
                <c:pt idx="179">
                  <c:v>284</c:v>
                </c:pt>
                <c:pt idx="180">
                  <c:v>285</c:v>
                </c:pt>
                <c:pt idx="181">
                  <c:v>286</c:v>
                </c:pt>
                <c:pt idx="182">
                  <c:v>287</c:v>
                </c:pt>
                <c:pt idx="183">
                  <c:v>288</c:v>
                </c:pt>
                <c:pt idx="184">
                  <c:v>289</c:v>
                </c:pt>
                <c:pt idx="185">
                  <c:v>290</c:v>
                </c:pt>
                <c:pt idx="186">
                  <c:v>291</c:v>
                </c:pt>
                <c:pt idx="187">
                  <c:v>292</c:v>
                </c:pt>
                <c:pt idx="188">
                  <c:v>293</c:v>
                </c:pt>
                <c:pt idx="189">
                  <c:v>294</c:v>
                </c:pt>
                <c:pt idx="190">
                  <c:v>295</c:v>
                </c:pt>
                <c:pt idx="191">
                  <c:v>296</c:v>
                </c:pt>
                <c:pt idx="192">
                  <c:v>297</c:v>
                </c:pt>
                <c:pt idx="193">
                  <c:v>298</c:v>
                </c:pt>
                <c:pt idx="194">
                  <c:v>299</c:v>
                </c:pt>
                <c:pt idx="195">
                  <c:v>300</c:v>
                </c:pt>
                <c:pt idx="196">
                  <c:v>301</c:v>
                </c:pt>
                <c:pt idx="197">
                  <c:v>302</c:v>
                </c:pt>
                <c:pt idx="198">
                  <c:v>303</c:v>
                </c:pt>
                <c:pt idx="199">
                  <c:v>304</c:v>
                </c:pt>
                <c:pt idx="200">
                  <c:v>305</c:v>
                </c:pt>
                <c:pt idx="201">
                  <c:v>306</c:v>
                </c:pt>
                <c:pt idx="202">
                  <c:v>307</c:v>
                </c:pt>
                <c:pt idx="203">
                  <c:v>308</c:v>
                </c:pt>
                <c:pt idx="204">
                  <c:v>309</c:v>
                </c:pt>
                <c:pt idx="205">
                  <c:v>310</c:v>
                </c:pt>
                <c:pt idx="206">
                  <c:v>311</c:v>
                </c:pt>
                <c:pt idx="207">
                  <c:v>312</c:v>
                </c:pt>
                <c:pt idx="208">
                  <c:v>313</c:v>
                </c:pt>
                <c:pt idx="209">
                  <c:v>314</c:v>
                </c:pt>
                <c:pt idx="210">
                  <c:v>315</c:v>
                </c:pt>
                <c:pt idx="211">
                  <c:v>316</c:v>
                </c:pt>
                <c:pt idx="212">
                  <c:v>317</c:v>
                </c:pt>
                <c:pt idx="213">
                  <c:v>318</c:v>
                </c:pt>
                <c:pt idx="214">
                  <c:v>319</c:v>
                </c:pt>
                <c:pt idx="215">
                  <c:v>320</c:v>
                </c:pt>
                <c:pt idx="216">
                  <c:v>321</c:v>
                </c:pt>
                <c:pt idx="217">
                  <c:v>322</c:v>
                </c:pt>
                <c:pt idx="218">
                  <c:v>323</c:v>
                </c:pt>
                <c:pt idx="219">
                  <c:v>324</c:v>
                </c:pt>
                <c:pt idx="220">
                  <c:v>325</c:v>
                </c:pt>
                <c:pt idx="221">
                  <c:v>326</c:v>
                </c:pt>
                <c:pt idx="222">
                  <c:v>327</c:v>
                </c:pt>
                <c:pt idx="223">
                  <c:v>328</c:v>
                </c:pt>
                <c:pt idx="224">
                  <c:v>329</c:v>
                </c:pt>
                <c:pt idx="225">
                  <c:v>330</c:v>
                </c:pt>
                <c:pt idx="226">
                  <c:v>331</c:v>
                </c:pt>
                <c:pt idx="227">
                  <c:v>332</c:v>
                </c:pt>
                <c:pt idx="228">
                  <c:v>333</c:v>
                </c:pt>
                <c:pt idx="229">
                  <c:v>334</c:v>
                </c:pt>
                <c:pt idx="230">
                  <c:v>335</c:v>
                </c:pt>
                <c:pt idx="231">
                  <c:v>336</c:v>
                </c:pt>
                <c:pt idx="232">
                  <c:v>337</c:v>
                </c:pt>
                <c:pt idx="233">
                  <c:v>338</c:v>
                </c:pt>
                <c:pt idx="234">
                  <c:v>339</c:v>
                </c:pt>
                <c:pt idx="235">
                  <c:v>340</c:v>
                </c:pt>
                <c:pt idx="236">
                  <c:v>341</c:v>
                </c:pt>
                <c:pt idx="237">
                  <c:v>342</c:v>
                </c:pt>
                <c:pt idx="238">
                  <c:v>343</c:v>
                </c:pt>
                <c:pt idx="239">
                  <c:v>344</c:v>
                </c:pt>
                <c:pt idx="240">
                  <c:v>345</c:v>
                </c:pt>
                <c:pt idx="241">
                  <c:v>346</c:v>
                </c:pt>
                <c:pt idx="242">
                  <c:v>347</c:v>
                </c:pt>
                <c:pt idx="243">
                  <c:v>348</c:v>
                </c:pt>
                <c:pt idx="244">
                  <c:v>349</c:v>
                </c:pt>
                <c:pt idx="245">
                  <c:v>350</c:v>
                </c:pt>
                <c:pt idx="246">
                  <c:v>351</c:v>
                </c:pt>
                <c:pt idx="247">
                  <c:v>352</c:v>
                </c:pt>
                <c:pt idx="248">
                  <c:v>353</c:v>
                </c:pt>
                <c:pt idx="249">
                  <c:v>354</c:v>
                </c:pt>
                <c:pt idx="250">
                  <c:v>355</c:v>
                </c:pt>
                <c:pt idx="251">
                  <c:v>356</c:v>
                </c:pt>
                <c:pt idx="252">
                  <c:v>357</c:v>
                </c:pt>
                <c:pt idx="253">
                  <c:v>358</c:v>
                </c:pt>
                <c:pt idx="254">
                  <c:v>359</c:v>
                </c:pt>
                <c:pt idx="255">
                  <c:v>360</c:v>
                </c:pt>
                <c:pt idx="256">
                  <c:v>361</c:v>
                </c:pt>
                <c:pt idx="257">
                  <c:v>362</c:v>
                </c:pt>
                <c:pt idx="258">
                  <c:v>363</c:v>
                </c:pt>
                <c:pt idx="259">
                  <c:v>364</c:v>
                </c:pt>
                <c:pt idx="260">
                  <c:v>365</c:v>
                </c:pt>
                <c:pt idx="261">
                  <c:v>366</c:v>
                </c:pt>
                <c:pt idx="262">
                  <c:v>367</c:v>
                </c:pt>
                <c:pt idx="263">
                  <c:v>368</c:v>
                </c:pt>
                <c:pt idx="264">
                  <c:v>369</c:v>
                </c:pt>
                <c:pt idx="265">
                  <c:v>370</c:v>
                </c:pt>
                <c:pt idx="266">
                  <c:v>371</c:v>
                </c:pt>
                <c:pt idx="267">
                  <c:v>372</c:v>
                </c:pt>
                <c:pt idx="268">
                  <c:v>373</c:v>
                </c:pt>
                <c:pt idx="269">
                  <c:v>374</c:v>
                </c:pt>
                <c:pt idx="270">
                  <c:v>375</c:v>
                </c:pt>
                <c:pt idx="271">
                  <c:v>376</c:v>
                </c:pt>
                <c:pt idx="272">
                  <c:v>377</c:v>
                </c:pt>
                <c:pt idx="273">
                  <c:v>378</c:v>
                </c:pt>
                <c:pt idx="274">
                  <c:v>379</c:v>
                </c:pt>
                <c:pt idx="275">
                  <c:v>380</c:v>
                </c:pt>
                <c:pt idx="276">
                  <c:v>381</c:v>
                </c:pt>
                <c:pt idx="277">
                  <c:v>382</c:v>
                </c:pt>
                <c:pt idx="278">
                  <c:v>383</c:v>
                </c:pt>
                <c:pt idx="279">
                  <c:v>384</c:v>
                </c:pt>
                <c:pt idx="280">
                  <c:v>385</c:v>
                </c:pt>
                <c:pt idx="281">
                  <c:v>386</c:v>
                </c:pt>
                <c:pt idx="282">
                  <c:v>387</c:v>
                </c:pt>
                <c:pt idx="283">
                  <c:v>388</c:v>
                </c:pt>
                <c:pt idx="284">
                  <c:v>389</c:v>
                </c:pt>
                <c:pt idx="285">
                  <c:v>390</c:v>
                </c:pt>
                <c:pt idx="286">
                  <c:v>391</c:v>
                </c:pt>
                <c:pt idx="287">
                  <c:v>392</c:v>
                </c:pt>
                <c:pt idx="288">
                  <c:v>393</c:v>
                </c:pt>
                <c:pt idx="289">
                  <c:v>394</c:v>
                </c:pt>
                <c:pt idx="290">
                  <c:v>395</c:v>
                </c:pt>
                <c:pt idx="291">
                  <c:v>396</c:v>
                </c:pt>
                <c:pt idx="292">
                  <c:v>397</c:v>
                </c:pt>
                <c:pt idx="293">
                  <c:v>398</c:v>
                </c:pt>
                <c:pt idx="294">
                  <c:v>399</c:v>
                </c:pt>
                <c:pt idx="295">
                  <c:v>400</c:v>
                </c:pt>
                <c:pt idx="296">
                  <c:v>401</c:v>
                </c:pt>
                <c:pt idx="297">
                  <c:v>402</c:v>
                </c:pt>
                <c:pt idx="298">
                  <c:v>403</c:v>
                </c:pt>
                <c:pt idx="299">
                  <c:v>404</c:v>
                </c:pt>
                <c:pt idx="300">
                  <c:v>405</c:v>
                </c:pt>
                <c:pt idx="301">
                  <c:v>406</c:v>
                </c:pt>
                <c:pt idx="302">
                  <c:v>407</c:v>
                </c:pt>
                <c:pt idx="303">
                  <c:v>408</c:v>
                </c:pt>
                <c:pt idx="304">
                  <c:v>409</c:v>
                </c:pt>
                <c:pt idx="305">
                  <c:v>410</c:v>
                </c:pt>
                <c:pt idx="306">
                  <c:v>411</c:v>
                </c:pt>
                <c:pt idx="307">
                  <c:v>412</c:v>
                </c:pt>
                <c:pt idx="308">
                  <c:v>413</c:v>
                </c:pt>
                <c:pt idx="309">
                  <c:v>414</c:v>
                </c:pt>
                <c:pt idx="310">
                  <c:v>415</c:v>
                </c:pt>
                <c:pt idx="311">
                  <c:v>416</c:v>
                </c:pt>
                <c:pt idx="312">
                  <c:v>417</c:v>
                </c:pt>
                <c:pt idx="313">
                  <c:v>418</c:v>
                </c:pt>
                <c:pt idx="314">
                  <c:v>419</c:v>
                </c:pt>
                <c:pt idx="315">
                  <c:v>420</c:v>
                </c:pt>
                <c:pt idx="316">
                  <c:v>421</c:v>
                </c:pt>
                <c:pt idx="317">
                  <c:v>422</c:v>
                </c:pt>
                <c:pt idx="318">
                  <c:v>423</c:v>
                </c:pt>
                <c:pt idx="319">
                  <c:v>424</c:v>
                </c:pt>
                <c:pt idx="320">
                  <c:v>425</c:v>
                </c:pt>
                <c:pt idx="321">
                  <c:v>426</c:v>
                </c:pt>
                <c:pt idx="322">
                  <c:v>427</c:v>
                </c:pt>
                <c:pt idx="323">
                  <c:v>428</c:v>
                </c:pt>
                <c:pt idx="324">
                  <c:v>429</c:v>
                </c:pt>
                <c:pt idx="325">
                  <c:v>430</c:v>
                </c:pt>
                <c:pt idx="326">
                  <c:v>431</c:v>
                </c:pt>
                <c:pt idx="327">
                  <c:v>432</c:v>
                </c:pt>
                <c:pt idx="328">
                  <c:v>433</c:v>
                </c:pt>
                <c:pt idx="329">
                  <c:v>434</c:v>
                </c:pt>
                <c:pt idx="330">
                  <c:v>435</c:v>
                </c:pt>
                <c:pt idx="331">
                  <c:v>436</c:v>
                </c:pt>
                <c:pt idx="332">
                  <c:v>437</c:v>
                </c:pt>
                <c:pt idx="333">
                  <c:v>438</c:v>
                </c:pt>
                <c:pt idx="334">
                  <c:v>439</c:v>
                </c:pt>
                <c:pt idx="335">
                  <c:v>440</c:v>
                </c:pt>
                <c:pt idx="336">
                  <c:v>441</c:v>
                </c:pt>
                <c:pt idx="337">
                  <c:v>442</c:v>
                </c:pt>
                <c:pt idx="338">
                  <c:v>443</c:v>
                </c:pt>
                <c:pt idx="339">
                  <c:v>444</c:v>
                </c:pt>
                <c:pt idx="340">
                  <c:v>445</c:v>
                </c:pt>
                <c:pt idx="341">
                  <c:v>446</c:v>
                </c:pt>
                <c:pt idx="342">
                  <c:v>447</c:v>
                </c:pt>
                <c:pt idx="343">
                  <c:v>448</c:v>
                </c:pt>
                <c:pt idx="344">
                  <c:v>449</c:v>
                </c:pt>
                <c:pt idx="345">
                  <c:v>450</c:v>
                </c:pt>
                <c:pt idx="346">
                  <c:v>451</c:v>
                </c:pt>
                <c:pt idx="347">
                  <c:v>452</c:v>
                </c:pt>
                <c:pt idx="348">
                  <c:v>453</c:v>
                </c:pt>
                <c:pt idx="349">
                  <c:v>454</c:v>
                </c:pt>
                <c:pt idx="350">
                  <c:v>455</c:v>
                </c:pt>
                <c:pt idx="351">
                  <c:v>456</c:v>
                </c:pt>
                <c:pt idx="352">
                  <c:v>457</c:v>
                </c:pt>
                <c:pt idx="353">
                  <c:v>458</c:v>
                </c:pt>
                <c:pt idx="354">
                  <c:v>459</c:v>
                </c:pt>
                <c:pt idx="355">
                  <c:v>460</c:v>
                </c:pt>
                <c:pt idx="356">
                  <c:v>461</c:v>
                </c:pt>
                <c:pt idx="357">
                  <c:v>462</c:v>
                </c:pt>
                <c:pt idx="358">
                  <c:v>463</c:v>
                </c:pt>
                <c:pt idx="359">
                  <c:v>464</c:v>
                </c:pt>
                <c:pt idx="360">
                  <c:v>465</c:v>
                </c:pt>
                <c:pt idx="361">
                  <c:v>466</c:v>
                </c:pt>
                <c:pt idx="362">
                  <c:v>467</c:v>
                </c:pt>
                <c:pt idx="363">
                  <c:v>468</c:v>
                </c:pt>
                <c:pt idx="364">
                  <c:v>469</c:v>
                </c:pt>
                <c:pt idx="365">
                  <c:v>470</c:v>
                </c:pt>
                <c:pt idx="366">
                  <c:v>471</c:v>
                </c:pt>
                <c:pt idx="367">
                  <c:v>472</c:v>
                </c:pt>
                <c:pt idx="368">
                  <c:v>473</c:v>
                </c:pt>
              </c:numCache>
            </c:numRef>
          </c:xVal>
          <c:yVal>
            <c:numRef>
              <c:f>'NO2 Plots'!$G$14:$G$382</c:f>
              <c:numCache>
                <c:formatCode>General</c:formatCode>
                <c:ptCount val="36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0.49999999999999994</c:v>
                </c:pt>
                <c:pt idx="45">
                  <c:v>0.49999999999999989</c:v>
                </c:pt>
                <c:pt idx="46">
                  <c:v>0.49999999999999978</c:v>
                </c:pt>
                <c:pt idx="47">
                  <c:v>0.49999999999999961</c:v>
                </c:pt>
                <c:pt idx="48">
                  <c:v>0.49999999999999939</c:v>
                </c:pt>
                <c:pt idx="49">
                  <c:v>0.49999999999999906</c:v>
                </c:pt>
                <c:pt idx="50">
                  <c:v>0.49999999999999856</c:v>
                </c:pt>
                <c:pt idx="51">
                  <c:v>0.49999999999999778</c:v>
                </c:pt>
                <c:pt idx="52">
                  <c:v>0.49999999999999661</c:v>
                </c:pt>
                <c:pt idx="53">
                  <c:v>0.49999999999999489</c:v>
                </c:pt>
                <c:pt idx="54">
                  <c:v>0.49999999999999239</c:v>
                </c:pt>
                <c:pt idx="55">
                  <c:v>0.49999999999998873</c:v>
                </c:pt>
                <c:pt idx="56">
                  <c:v>0.49999999999998335</c:v>
                </c:pt>
                <c:pt idx="57">
                  <c:v>0.49999999999997558</c:v>
                </c:pt>
                <c:pt idx="58">
                  <c:v>0.49999999999996436</c:v>
                </c:pt>
                <c:pt idx="59">
                  <c:v>0.49999999999994826</c:v>
                </c:pt>
                <c:pt idx="60">
                  <c:v>0.49999999999992523</c:v>
                </c:pt>
                <c:pt idx="61">
                  <c:v>0.49999999999989242</c:v>
                </c:pt>
                <c:pt idx="62">
                  <c:v>0.49999999999984585</c:v>
                </c:pt>
                <c:pt idx="63">
                  <c:v>0.49999999999978012</c:v>
                </c:pt>
                <c:pt idx="64">
                  <c:v>0.49999999999968764</c:v>
                </c:pt>
                <c:pt idx="65">
                  <c:v>0.49999999999955813</c:v>
                </c:pt>
                <c:pt idx="66">
                  <c:v>0.49999999999937744</c:v>
                </c:pt>
                <c:pt idx="67">
                  <c:v>0.49999999999912631</c:v>
                </c:pt>
                <c:pt idx="68">
                  <c:v>0.49999999999877864</c:v>
                </c:pt>
                <c:pt idx="69">
                  <c:v>0.49999999999829908</c:v>
                </c:pt>
                <c:pt idx="70">
                  <c:v>0.49999999999764011</c:v>
                </c:pt>
                <c:pt idx="71">
                  <c:v>0.49999999999673789</c:v>
                </c:pt>
                <c:pt idx="72">
                  <c:v>0.49999999999550698</c:v>
                </c:pt>
                <c:pt idx="73">
                  <c:v>0.49999999999383354</c:v>
                </c:pt>
                <c:pt idx="74">
                  <c:v>0.4999999999915663</c:v>
                </c:pt>
                <c:pt idx="75">
                  <c:v>0.49999999998850497</c:v>
                </c:pt>
                <c:pt idx="76">
                  <c:v>0.49999999998438521</c:v>
                </c:pt>
                <c:pt idx="77">
                  <c:v>0.4999999999788593</c:v>
                </c:pt>
                <c:pt idx="78">
                  <c:v>0.49999999997147104</c:v>
                </c:pt>
                <c:pt idx="79">
                  <c:v>0.4999999999616242</c:v>
                </c:pt>
                <c:pt idx="80">
                  <c:v>0.4999999999485415</c:v>
                </c:pt>
                <c:pt idx="81">
                  <c:v>0.49999999993121286</c:v>
                </c:pt>
                <c:pt idx="82">
                  <c:v>0.49999999990832961</c:v>
                </c:pt>
                <c:pt idx="83">
                  <c:v>0.49999999987820093</c:v>
                </c:pt>
                <c:pt idx="84">
                  <c:v>0.49999999983864862</c:v>
                </c:pt>
                <c:pt idx="85">
                  <c:v>0.49999999978687454</c:v>
                </c:pt>
                <c:pt idx="86">
                  <c:v>0.49999999971929387</c:v>
                </c:pt>
                <c:pt idx="87">
                  <c:v>0.49999999963132674</c:v>
                </c:pt>
                <c:pt idx="88">
                  <c:v>0.49999999951713731</c:v>
                </c:pt>
                <c:pt idx="89">
                  <c:v>0.49999999936930911</c:v>
                </c:pt>
                <c:pt idx="90">
                  <c:v>0.49999999917844135</c:v>
                </c:pt>
                <c:pt idx="91">
                  <c:v>0.49999999893264818</c:v>
                </c:pt>
                <c:pt idx="92">
                  <c:v>0.49999999861693983</c:v>
                </c:pt>
                <c:pt idx="93">
                  <c:v>0.49999999821245827</c:v>
                </c:pt>
                <c:pt idx="94">
                  <c:v>0.4999999976955371</c:v>
                </c:pt>
                <c:pt idx="95">
                  <c:v>0.49999999703654635</c:v>
                </c:pt>
                <c:pt idx="96">
                  <c:v>0.49999999619847735</c:v>
                </c:pt>
                <c:pt idx="97">
                  <c:v>0.49999999513521259</c:v>
                </c:pt>
                <c:pt idx="98">
                  <c:v>0.49999999378941523</c:v>
                </c:pt>
                <c:pt idx="99">
                  <c:v>0.49999999208996021</c:v>
                </c:pt>
                <c:pt idx="100">
                  <c:v>0.49999998994881439</c:v>
                </c:pt>
                <c:pt idx="101">
                  <c:v>0.49999998725725531</c:v>
                </c:pt>
                <c:pt idx="102">
                  <c:v>0.49999998388129796</c:v>
                </c:pt>
                <c:pt idx="103">
                  <c:v>0.49999997965617521</c:v>
                </c:pt>
                <c:pt idx="104">
                  <c:v>0.49999997437968957</c:v>
                </c:pt>
                <c:pt idx="105">
                  <c:v>0.49999996780422112</c:v>
                </c:pt>
                <c:pt idx="106">
                  <c:v>0.49999995962713961</c:v>
                </c:pt>
                <c:pt idx="107">
                  <c:v>0.49999994947932341</c:v>
                </c:pt>
                <c:pt idx="108">
                  <c:v>0.49999993691143857</c:v>
                </c:pt>
                <c:pt idx="109">
                  <c:v>0.49999992137757132</c:v>
                </c:pt>
                <c:pt idx="110">
                  <c:v>0.4999999022157402</c:v>
                </c:pt>
                <c:pt idx="111">
                  <c:v>0.49999987862473499</c:v>
                </c:pt>
                <c:pt idx="112">
                  <c:v>0.49999984963663952</c:v>
                </c:pt>
                <c:pt idx="113">
                  <c:v>0.4999998140842925</c:v>
                </c:pt>
                <c:pt idx="114">
                  <c:v>0.49999977056282069</c:v>
                </c:pt>
                <c:pt idx="115">
                  <c:v>0.49999971738424326</c:v>
                </c:pt>
                <c:pt idx="116">
                  <c:v>0.49999965252399031</c:v>
                </c:pt>
                <c:pt idx="117">
                  <c:v>0.49999957355800118</c:v>
                </c:pt>
                <c:pt idx="118">
                  <c:v>0.49999947758886493</c:v>
                </c:pt>
                <c:pt idx="119">
                  <c:v>0.49999936115923638</c:v>
                </c:pt>
                <c:pt idx="120">
                  <c:v>0.49999922015049797</c:v>
                </c:pt>
                <c:pt idx="121">
                  <c:v>0.49999904966434155</c:v>
                </c:pt>
                <c:pt idx="122">
                  <c:v>0.4999988438846078</c:v>
                </c:pt>
                <c:pt idx="123">
                  <c:v>0.49999859591634038</c:v>
                </c:pt>
                <c:pt idx="124">
                  <c:v>0.49999829759858222</c:v>
                </c:pt>
                <c:pt idx="125">
                  <c:v>0.49999793928695724</c:v>
                </c:pt>
                <c:pt idx="126">
                  <c:v>0.49999750960153438</c:v>
                </c:pt>
                <c:pt idx="127">
                  <c:v>0.49999699513485751</c:v>
                </c:pt>
                <c:pt idx="128">
                  <c:v>0.499996380114336</c:v>
                </c:pt>
                <c:pt idx="129">
                  <c:v>0.49999564601241653</c:v>
                </c:pt>
                <c:pt idx="130">
                  <c:v>0.49999477109709234</c:v>
                </c:pt>
                <c:pt idx="131">
                  <c:v>0.49999372991433733</c:v>
                </c:pt>
                <c:pt idx="132">
                  <c:v>0.49999249269297091</c:v>
                </c:pt>
                <c:pt idx="133">
                  <c:v>0.49999102466125367</c:v>
                </c:pt>
                <c:pt idx="134">
                  <c:v>0.49998928526316977</c:v>
                </c:pt>
                <c:pt idx="135">
                  <c:v>0.49998722726085859</c:v>
                </c:pt>
                <c:pt idx="136">
                  <c:v>0.49998479570799581</c:v>
                </c:pt>
                <c:pt idx="137">
                  <c:v>0.49998192677708392</c:v>
                </c:pt>
                <c:pt idx="138">
                  <c:v>0.49997854642156986</c:v>
                </c:pt>
                <c:pt idx="139">
                  <c:v>0.49997456885145042</c:v>
                </c:pt>
                <c:pt idx="140">
                  <c:v>0.49996989479853082</c:v>
                </c:pt>
                <c:pt idx="141">
                  <c:v>0.49996440954474969</c:v>
                </c:pt>
                <c:pt idx="142">
                  <c:v>0.4999579806839517</c:v>
                </c:pt>
                <c:pt idx="143">
                  <c:v>0.49995045558415341</c:v>
                </c:pt>
                <c:pt idx="144">
                  <c:v>0.49994165851368572</c:v>
                </c:pt>
                <c:pt idx="145">
                  <c:v>0.49993138739057874</c:v>
                </c:pt>
                <c:pt idx="146">
                  <c:v>0.49991941011015933</c:v>
                </c:pt>
                <c:pt idx="147">
                  <c:v>0.49990546040102751</c:v>
                </c:pt>
                <c:pt idx="148">
                  <c:v>0.49988923315433903</c:v>
                </c:pt>
                <c:pt idx="149">
                  <c:v>0.49987037916562199</c:v>
                </c:pt>
                <c:pt idx="150">
                  <c:v>0.49984849922216318</c:v>
                </c:pt>
                <c:pt idx="151">
                  <c:v>0.4998231374622979</c:v>
                </c:pt>
                <c:pt idx="152">
                  <c:v>0.49979377392569208</c:v>
                </c:pt>
                <c:pt idx="153">
                  <c:v>0.49975981620590859</c:v>
                </c:pt>
                <c:pt idx="154">
                  <c:v>0.49972059010817715</c:v>
                </c:pt>
                <c:pt idx="155">
                  <c:v>0.49967532920633762</c:v>
                </c:pt>
                <c:pt idx="156">
                  <c:v>0.49962316318340111</c:v>
                </c:pt>
                <c:pt idx="157">
                  <c:v>0.49956310483008387</c:v>
                </c:pt>
                <c:pt idx="158">
                  <c:v>0.49949403556505034</c:v>
                </c:pt>
                <c:pt idx="159">
                  <c:v>0.49941468932950284</c:v>
                </c:pt>
                <c:pt idx="160">
                  <c:v>0.49932363469725571</c:v>
                </c:pt>
                <c:pt idx="161">
                  <c:v>0.49921925502964232</c:v>
                </c:pt>
                <c:pt idx="162">
                  <c:v>0.49909972649267703</c:v>
                </c:pt>
                <c:pt idx="163">
                  <c:v>0.49896299374203623</c:v>
                </c:pt>
                <c:pt idx="164">
                  <c:v>0.49880674306990075</c:v>
                </c:pt>
                <c:pt idx="165">
                  <c:v>0.49862837279686345</c:v>
                </c:pt>
                <c:pt idx="166">
                  <c:v>0.49842496068239417</c:v>
                </c:pt>
                <c:pt idx="167">
                  <c:v>0.49819322811932687</c:v>
                </c:pt>
                <c:pt idx="168">
                  <c:v>0.49792950087219229</c:v>
                </c:pt>
                <c:pt idx="169">
                  <c:v>0.49762966611683429</c:v>
                </c:pt>
                <c:pt idx="170">
                  <c:v>0.49728912554068883</c:v>
                </c:pt>
                <c:pt idx="171">
                  <c:v>0.49690274427069064</c:v>
                </c:pt>
                <c:pt idx="172">
                  <c:v>0.4964647954106024</c:v>
                </c:pt>
                <c:pt idx="173">
                  <c:v>0.49596889999357369</c:v>
                </c:pt>
                <c:pt idx="174">
                  <c:v>0.49540796219126593</c:v>
                </c:pt>
                <c:pt idx="175">
                  <c:v>0.49477409967071306</c:v>
                </c:pt>
                <c:pt idx="176">
                  <c:v>0.49405856905753914</c:v>
                </c:pt>
                <c:pt idx="177">
                  <c:v>0.49325168655313562</c:v>
                </c:pt>
                <c:pt idx="178">
                  <c:v>0.49234274386848997</c:v>
                </c:pt>
                <c:pt idx="179">
                  <c:v>0.49131991978387773</c:v>
                </c:pt>
                <c:pt idx="180">
                  <c:v>0.49017018782770311</c:v>
                </c:pt>
                <c:pt idx="181">
                  <c:v>0.48887922079637702</c:v>
                </c:pt>
                <c:pt idx="182">
                  <c:v>0.4874312931180973</c:v>
                </c:pt>
                <c:pt idx="183">
                  <c:v>0.48580918240544052</c:v>
                </c:pt>
                <c:pt idx="184">
                  <c:v>0.48399407195423561</c:v>
                </c:pt>
                <c:pt idx="185">
                  <c:v>0.48196545643930472</c:v>
                </c:pt>
                <c:pt idx="186">
                  <c:v>0.47970105364164212</c:v>
                </c:pt>
                <c:pt idx="187">
                  <c:v>0.47717672572658282</c:v>
                </c:pt>
                <c:pt idx="188">
                  <c:v>0.47436641438772803</c:v>
                </c:pt>
                <c:pt idx="189">
                  <c:v>0.47124209508421222</c:v>
                </c:pt>
                <c:pt idx="190">
                  <c:v>0.46777375663345394</c:v>
                </c:pt>
                <c:pt idx="191">
                  <c:v>0.46392941357692496</c:v>
                </c:pt>
                <c:pt idx="192">
                  <c:v>0.45967516000438313</c:v>
                </c:pt>
                <c:pt idx="193">
                  <c:v>0.45497527488367462</c:v>
                </c:pt>
                <c:pt idx="194">
                  <c:v>0.44979239036562607</c:v>
                </c:pt>
                <c:pt idx="195">
                  <c:v>0.44408773596487638</c:v>
                </c:pt>
                <c:pt idx="196">
                  <c:v>0.43782147288159723</c:v>
                </c:pt>
                <c:pt idx="197">
                  <c:v>0.43095313391923984</c:v>
                </c:pt>
                <c:pt idx="198">
                  <c:v>0.42344218532565903</c:v>
                </c:pt>
                <c:pt idx="199">
                  <c:v>0.41524872725075207</c:v>
                </c:pt>
                <c:pt idx="200">
                  <c:v>0.40633434913374872</c:v>
                </c:pt>
                <c:pt idx="201">
                  <c:v>0.39666315491230747</c:v>
                </c:pt>
                <c:pt idx="202">
                  <c:v>0.38620297013084143</c:v>
                </c:pt>
                <c:pt idx="203">
                  <c:v>0.37492673841035123</c:v>
                </c:pt>
                <c:pt idx="204">
                  <c:v>0.36281410787797364</c:v>
                </c:pt>
                <c:pt idx="205">
                  <c:v>0.34985319857530889</c:v>
                </c:pt>
                <c:pt idx="206">
                  <c:v>0.33604252912735616</c:v>
                </c:pt>
                <c:pt idx="207">
                  <c:v>0.32139306470095369</c:v>
                </c:pt>
                <c:pt idx="208">
                  <c:v>0.30593032832930855</c:v>
                </c:pt>
                <c:pt idx="209">
                  <c:v>0.2896964941360623</c:v>
                </c:pt>
                <c:pt idx="210">
                  <c:v>0.27275235440800505</c:v>
                </c:pt>
                <c:pt idx="211">
                  <c:v>0.2551790240056856</c:v>
                </c:pt>
                <c:pt idx="212">
                  <c:v>0.23707921723564565</c:v>
                </c:pt>
                <c:pt idx="213">
                  <c:v>0.21857790698757767</c:v>
                </c:pt>
                <c:pt idx="214">
                  <c:v>0.19982215772008793</c:v>
                </c:pt>
                <c:pt idx="215">
                  <c:v>0.18097991793253337</c:v>
                </c:pt>
                <c:pt idx="216">
                  <c:v>0.16223757019739499</c:v>
                </c:pt>
                <c:pt idx="217">
                  <c:v>0.14379607423003027</c:v>
                </c:pt>
                <c:pt idx="218">
                  <c:v>0.12586560705004418</c:v>
                </c:pt>
                <c:pt idx="219">
                  <c:v>0.10865870858251941</c:v>
                </c:pt>
                <c:pt idx="220">
                  <c:v>9.2382082179860991E-2</c:v>
                </c:pt>
                <c:pt idx="221">
                  <c:v>7.7227373124527182E-2</c:v>
                </c:pt>
                <c:pt idx="222">
                  <c:v>6.3361442154993133E-2</c:v>
                </c:pt>
                <c:pt idx="223">
                  <c:v>5.0916844090676622E-2</c:v>
                </c:pt>
                <c:pt idx="224">
                  <c:v>3.9983382669238746E-2</c:v>
                </c:pt>
                <c:pt idx="225">
                  <c:v>3.0601702840100831E-2</c:v>
                </c:pt>
                <c:pt idx="226">
                  <c:v>2.2759859181311251E-2</c:v>
                </c:pt>
                <c:pt idx="227">
                  <c:v>1.6393627774331565E-2</c:v>
                </c:pt>
                <c:pt idx="228">
                  <c:v>1.1390990369967003E-2</c:v>
                </c:pt>
                <c:pt idx="229">
                  <c:v>7.6007264374091197E-3</c:v>
                </c:pt>
                <c:pt idx="230">
                  <c:v>4.8444547237760319E-3</c:v>
                </c:pt>
                <c:pt idx="231">
                  <c:v>2.930869771097671E-3</c:v>
                </c:pt>
                <c:pt idx="232">
                  <c:v>1.6704528061800179E-3</c:v>
                </c:pt>
                <c:pt idx="233">
                  <c:v>8.8873910860584691E-4</c:v>
                </c:pt>
                <c:pt idx="234">
                  <c:v>4.3639757998948628E-4</c:v>
                </c:pt>
                <c:pt idx="235">
                  <c:v>1.9494160971978607E-4</c:v>
                </c:pt>
                <c:pt idx="236">
                  <c:v>7.7746283253414943E-5</c:v>
                </c:pt>
                <c:pt idx="237">
                  <c:v>2.6985995620616082E-5</c:v>
                </c:pt>
                <c:pt idx="238">
                  <c:v>7.860531041244174E-6</c:v>
                </c:pt>
                <c:pt idx="239">
                  <c:v>1.8162201420112665E-6</c:v>
                </c:pt>
                <c:pt idx="240">
                  <c:v>3.0168687428867183E-7</c:v>
                </c:pt>
                <c:pt idx="241">
                  <c:v>2.8991344065525518E-8</c:v>
                </c:pt>
                <c:pt idx="242">
                  <c:v>5.9915677234931217E-10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64160"/>
        <c:axId val="42786816"/>
      </c:scatterChart>
      <c:valAx>
        <c:axId val="42764160"/>
        <c:scaling>
          <c:orientation val="minMax"/>
          <c:max val="4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786816"/>
        <c:crosses val="autoZero"/>
        <c:crossBetween val="midCat"/>
      </c:valAx>
      <c:valAx>
        <c:axId val="42786816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 [ML]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764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52962468139136"/>
          <c:y val="0.28356820782017633"/>
          <c:w val="0.26186780669036869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6960067491564"/>
          <c:y val="2.5368101714558406E-2"/>
          <c:w val="0.81243039932508443"/>
          <c:h val="0.81744163535946601"/>
        </c:manualLayout>
      </c:layout>
      <c:scatterChart>
        <c:scatterStyle val="smoothMarker"/>
        <c:varyColors val="0"/>
        <c:ser>
          <c:idx val="0"/>
          <c:order val="0"/>
          <c:tx>
            <c:v>0.8-Sim</c:v>
          </c:tx>
          <c:spPr>
            <a:ln>
              <a:solidFill>
                <a:srgbClr val="002060"/>
              </a:solidFill>
              <a:prstDash val="solid"/>
            </a:ln>
          </c:spPr>
          <c:marker>
            <c:symbol val="none"/>
          </c:marker>
          <c:xVal>
            <c:numRef>
              <c:f>H2plots!$B$14:$B$412</c:f>
              <c:numCache>
                <c:formatCode>General</c:formatCode>
                <c:ptCount val="399"/>
                <c:pt idx="0">
                  <c:v>95</c:v>
                </c:pt>
                <c:pt idx="1">
                  <c:v>96.58</c:v>
                </c:pt>
                <c:pt idx="2">
                  <c:v>98.16</c:v>
                </c:pt>
                <c:pt idx="3">
                  <c:v>99.74</c:v>
                </c:pt>
                <c:pt idx="4">
                  <c:v>101.32</c:v>
                </c:pt>
                <c:pt idx="5">
                  <c:v>102.89999999999999</c:v>
                </c:pt>
                <c:pt idx="6">
                  <c:v>104.47999999999999</c:v>
                </c:pt>
                <c:pt idx="7">
                  <c:v>106.05999999999999</c:v>
                </c:pt>
                <c:pt idx="8">
                  <c:v>107.63999999999999</c:v>
                </c:pt>
                <c:pt idx="9">
                  <c:v>109.21999999999998</c:v>
                </c:pt>
                <c:pt idx="10">
                  <c:v>110.79999999999998</c:v>
                </c:pt>
                <c:pt idx="11">
                  <c:v>112.37999999999998</c:v>
                </c:pt>
                <c:pt idx="12">
                  <c:v>113.95999999999998</c:v>
                </c:pt>
                <c:pt idx="13">
                  <c:v>115.53999999999998</c:v>
                </c:pt>
                <c:pt idx="14">
                  <c:v>117.11999999999998</c:v>
                </c:pt>
                <c:pt idx="15">
                  <c:v>118.69999999999997</c:v>
                </c:pt>
                <c:pt idx="16">
                  <c:v>120.27999999999997</c:v>
                </c:pt>
                <c:pt idx="17">
                  <c:v>121.85999999999997</c:v>
                </c:pt>
                <c:pt idx="18">
                  <c:v>123.43999999999997</c:v>
                </c:pt>
                <c:pt idx="19">
                  <c:v>125.01999999999997</c:v>
                </c:pt>
                <c:pt idx="20">
                  <c:v>126.59999999999997</c:v>
                </c:pt>
                <c:pt idx="21">
                  <c:v>128.17999999999998</c:v>
                </c:pt>
                <c:pt idx="22">
                  <c:v>129.76</c:v>
                </c:pt>
                <c:pt idx="23">
                  <c:v>131.34</c:v>
                </c:pt>
                <c:pt idx="24">
                  <c:v>132.92000000000002</c:v>
                </c:pt>
                <c:pt idx="25">
                  <c:v>134.50000000000003</c:v>
                </c:pt>
                <c:pt idx="26">
                  <c:v>136.08000000000004</c:v>
                </c:pt>
                <c:pt idx="27">
                  <c:v>137.66000000000005</c:v>
                </c:pt>
                <c:pt idx="28">
                  <c:v>139.24000000000007</c:v>
                </c:pt>
                <c:pt idx="29">
                  <c:v>140.82000000000008</c:v>
                </c:pt>
                <c:pt idx="30">
                  <c:v>142.40000000000009</c:v>
                </c:pt>
                <c:pt idx="31">
                  <c:v>143.9800000000001</c:v>
                </c:pt>
                <c:pt idx="32">
                  <c:v>145.56000000000012</c:v>
                </c:pt>
                <c:pt idx="33">
                  <c:v>147.14000000000013</c:v>
                </c:pt>
                <c:pt idx="34">
                  <c:v>148.72000000000014</c:v>
                </c:pt>
                <c:pt idx="35">
                  <c:v>150.30000000000015</c:v>
                </c:pt>
                <c:pt idx="36">
                  <c:v>151.88000000000017</c:v>
                </c:pt>
                <c:pt idx="37">
                  <c:v>153.46000000000018</c:v>
                </c:pt>
                <c:pt idx="38">
                  <c:v>155.04000000000019</c:v>
                </c:pt>
                <c:pt idx="39">
                  <c:v>156.6200000000002</c:v>
                </c:pt>
                <c:pt idx="40">
                  <c:v>158.20000000000022</c:v>
                </c:pt>
                <c:pt idx="41">
                  <c:v>159.78000000000023</c:v>
                </c:pt>
                <c:pt idx="42">
                  <c:v>161.36000000000024</c:v>
                </c:pt>
                <c:pt idx="43">
                  <c:v>162.94000000000025</c:v>
                </c:pt>
                <c:pt idx="44">
                  <c:v>164.52000000000027</c:v>
                </c:pt>
                <c:pt idx="45">
                  <c:v>166.10000000000028</c:v>
                </c:pt>
                <c:pt idx="46">
                  <c:v>167.68000000000029</c:v>
                </c:pt>
                <c:pt idx="47">
                  <c:v>169.2600000000003</c:v>
                </c:pt>
                <c:pt idx="48">
                  <c:v>170.84000000000032</c:v>
                </c:pt>
                <c:pt idx="49">
                  <c:v>172.42000000000033</c:v>
                </c:pt>
                <c:pt idx="50">
                  <c:v>174.00000000000034</c:v>
                </c:pt>
                <c:pt idx="51">
                  <c:v>175.58000000000035</c:v>
                </c:pt>
                <c:pt idx="52">
                  <c:v>177.16000000000037</c:v>
                </c:pt>
                <c:pt idx="53">
                  <c:v>178.74000000000038</c:v>
                </c:pt>
                <c:pt idx="54">
                  <c:v>180.32000000000039</c:v>
                </c:pt>
                <c:pt idx="55">
                  <c:v>181.9000000000004</c:v>
                </c:pt>
                <c:pt idx="56">
                  <c:v>183.48000000000042</c:v>
                </c:pt>
                <c:pt idx="57">
                  <c:v>185.06000000000043</c:v>
                </c:pt>
                <c:pt idx="58">
                  <c:v>186.64000000000044</c:v>
                </c:pt>
                <c:pt idx="59">
                  <c:v>188.22000000000045</c:v>
                </c:pt>
                <c:pt idx="60">
                  <c:v>189.80000000000047</c:v>
                </c:pt>
                <c:pt idx="61">
                  <c:v>191.38000000000048</c:v>
                </c:pt>
                <c:pt idx="62">
                  <c:v>192.96000000000049</c:v>
                </c:pt>
                <c:pt idx="63">
                  <c:v>194.5400000000005</c:v>
                </c:pt>
                <c:pt idx="64">
                  <c:v>196.12000000000052</c:v>
                </c:pt>
                <c:pt idx="65">
                  <c:v>197.70000000000053</c:v>
                </c:pt>
                <c:pt idx="66">
                  <c:v>199.28000000000054</c:v>
                </c:pt>
                <c:pt idx="67">
                  <c:v>200.86000000000055</c:v>
                </c:pt>
                <c:pt idx="68">
                  <c:v>202.44000000000057</c:v>
                </c:pt>
                <c:pt idx="69">
                  <c:v>204.02000000000058</c:v>
                </c:pt>
                <c:pt idx="70">
                  <c:v>205.60000000000059</c:v>
                </c:pt>
                <c:pt idx="71">
                  <c:v>207.1800000000006</c:v>
                </c:pt>
                <c:pt idx="72">
                  <c:v>208.76000000000062</c:v>
                </c:pt>
                <c:pt idx="73">
                  <c:v>210.34000000000063</c:v>
                </c:pt>
                <c:pt idx="74">
                  <c:v>211.92000000000064</c:v>
                </c:pt>
                <c:pt idx="75">
                  <c:v>213.50000000000065</c:v>
                </c:pt>
                <c:pt idx="76">
                  <c:v>215.08000000000067</c:v>
                </c:pt>
                <c:pt idx="77">
                  <c:v>216.66000000000068</c:v>
                </c:pt>
                <c:pt idx="78">
                  <c:v>218.24000000000069</c:v>
                </c:pt>
                <c:pt idx="79">
                  <c:v>219.8200000000007</c:v>
                </c:pt>
                <c:pt idx="80">
                  <c:v>221.40000000000072</c:v>
                </c:pt>
                <c:pt idx="81">
                  <c:v>222.98000000000073</c:v>
                </c:pt>
                <c:pt idx="82">
                  <c:v>224.56000000000074</c:v>
                </c:pt>
                <c:pt idx="83">
                  <c:v>226.14000000000075</c:v>
                </c:pt>
                <c:pt idx="84">
                  <c:v>227.72000000000077</c:v>
                </c:pt>
                <c:pt idx="85">
                  <c:v>229.30000000000078</c:v>
                </c:pt>
                <c:pt idx="86">
                  <c:v>230.88000000000079</c:v>
                </c:pt>
                <c:pt idx="87">
                  <c:v>232.4600000000008</c:v>
                </c:pt>
                <c:pt idx="88">
                  <c:v>234.04000000000082</c:v>
                </c:pt>
                <c:pt idx="89">
                  <c:v>235.62000000000083</c:v>
                </c:pt>
                <c:pt idx="90">
                  <c:v>237.20000000000084</c:v>
                </c:pt>
                <c:pt idx="91">
                  <c:v>238.78000000000085</c:v>
                </c:pt>
                <c:pt idx="92">
                  <c:v>240.36000000000087</c:v>
                </c:pt>
                <c:pt idx="93">
                  <c:v>241.94000000000088</c:v>
                </c:pt>
                <c:pt idx="94">
                  <c:v>243.52000000000089</c:v>
                </c:pt>
                <c:pt idx="95">
                  <c:v>245.1000000000009</c:v>
                </c:pt>
                <c:pt idx="96">
                  <c:v>246.68000000000092</c:v>
                </c:pt>
                <c:pt idx="97">
                  <c:v>248.26000000000093</c:v>
                </c:pt>
                <c:pt idx="98">
                  <c:v>249.84000000000094</c:v>
                </c:pt>
                <c:pt idx="99">
                  <c:v>251.42000000000095</c:v>
                </c:pt>
                <c:pt idx="100">
                  <c:v>253.00000000000097</c:v>
                </c:pt>
                <c:pt idx="101">
                  <c:v>254.58000000000098</c:v>
                </c:pt>
                <c:pt idx="102">
                  <c:v>256.16000000000099</c:v>
                </c:pt>
                <c:pt idx="103">
                  <c:v>257.74000000000098</c:v>
                </c:pt>
                <c:pt idx="104">
                  <c:v>259.32000000000096</c:v>
                </c:pt>
                <c:pt idx="105">
                  <c:v>260.90000000000094</c:v>
                </c:pt>
                <c:pt idx="106">
                  <c:v>262.48000000000093</c:v>
                </c:pt>
                <c:pt idx="107">
                  <c:v>264.06000000000091</c:v>
                </c:pt>
                <c:pt idx="108">
                  <c:v>265.6400000000009</c:v>
                </c:pt>
                <c:pt idx="109">
                  <c:v>267.22000000000088</c:v>
                </c:pt>
                <c:pt idx="110">
                  <c:v>268.80000000000086</c:v>
                </c:pt>
                <c:pt idx="111">
                  <c:v>270.38000000000085</c:v>
                </c:pt>
                <c:pt idx="112">
                  <c:v>271.96000000000083</c:v>
                </c:pt>
                <c:pt idx="113">
                  <c:v>273.54000000000082</c:v>
                </c:pt>
                <c:pt idx="114">
                  <c:v>275.1200000000008</c:v>
                </c:pt>
                <c:pt idx="115">
                  <c:v>276.70000000000078</c:v>
                </c:pt>
                <c:pt idx="116">
                  <c:v>278.28000000000077</c:v>
                </c:pt>
                <c:pt idx="117">
                  <c:v>279.86000000000075</c:v>
                </c:pt>
                <c:pt idx="118">
                  <c:v>281.44000000000074</c:v>
                </c:pt>
                <c:pt idx="119">
                  <c:v>283.02000000000072</c:v>
                </c:pt>
                <c:pt idx="120">
                  <c:v>284.6000000000007</c:v>
                </c:pt>
                <c:pt idx="121">
                  <c:v>286.18000000000069</c:v>
                </c:pt>
                <c:pt idx="122">
                  <c:v>287.76000000000067</c:v>
                </c:pt>
                <c:pt idx="123">
                  <c:v>289.34000000000066</c:v>
                </c:pt>
                <c:pt idx="124">
                  <c:v>290.92000000000064</c:v>
                </c:pt>
                <c:pt idx="125">
                  <c:v>292.50000000000063</c:v>
                </c:pt>
                <c:pt idx="126">
                  <c:v>294.08000000000061</c:v>
                </c:pt>
                <c:pt idx="127">
                  <c:v>295.66000000000059</c:v>
                </c:pt>
                <c:pt idx="128">
                  <c:v>297.24000000000058</c:v>
                </c:pt>
                <c:pt idx="129">
                  <c:v>298.82000000000056</c:v>
                </c:pt>
                <c:pt idx="130">
                  <c:v>300.40000000000055</c:v>
                </c:pt>
                <c:pt idx="131">
                  <c:v>301.98000000000053</c:v>
                </c:pt>
                <c:pt idx="132">
                  <c:v>303.56000000000051</c:v>
                </c:pt>
                <c:pt idx="133">
                  <c:v>305.1400000000005</c:v>
                </c:pt>
                <c:pt idx="134">
                  <c:v>306.72000000000048</c:v>
                </c:pt>
                <c:pt idx="135">
                  <c:v>308.30000000000047</c:v>
                </c:pt>
                <c:pt idx="136">
                  <c:v>309.88000000000045</c:v>
                </c:pt>
                <c:pt idx="137">
                  <c:v>311.46000000000043</c:v>
                </c:pt>
                <c:pt idx="138">
                  <c:v>313.04000000000042</c:v>
                </c:pt>
                <c:pt idx="139">
                  <c:v>314.6200000000004</c:v>
                </c:pt>
                <c:pt idx="140">
                  <c:v>316.20000000000039</c:v>
                </c:pt>
                <c:pt idx="141">
                  <c:v>317.78000000000037</c:v>
                </c:pt>
                <c:pt idx="142">
                  <c:v>319.36000000000035</c:v>
                </c:pt>
                <c:pt idx="143">
                  <c:v>320.94000000000034</c:v>
                </c:pt>
                <c:pt idx="144">
                  <c:v>322.52000000000032</c:v>
                </c:pt>
                <c:pt idx="145">
                  <c:v>324.10000000000031</c:v>
                </c:pt>
                <c:pt idx="146">
                  <c:v>325.68000000000029</c:v>
                </c:pt>
                <c:pt idx="147">
                  <c:v>327.26000000000028</c:v>
                </c:pt>
                <c:pt idx="148">
                  <c:v>328.84000000000026</c:v>
                </c:pt>
                <c:pt idx="149">
                  <c:v>330.42000000000024</c:v>
                </c:pt>
                <c:pt idx="150">
                  <c:v>332.00000000000023</c:v>
                </c:pt>
                <c:pt idx="151">
                  <c:v>333.58000000000021</c:v>
                </c:pt>
                <c:pt idx="152">
                  <c:v>335.1600000000002</c:v>
                </c:pt>
                <c:pt idx="153">
                  <c:v>336.74000000000018</c:v>
                </c:pt>
                <c:pt idx="154">
                  <c:v>338.32000000000016</c:v>
                </c:pt>
                <c:pt idx="155">
                  <c:v>339.90000000000015</c:v>
                </c:pt>
                <c:pt idx="156">
                  <c:v>341.48000000000013</c:v>
                </c:pt>
                <c:pt idx="157">
                  <c:v>343.06000000000012</c:v>
                </c:pt>
                <c:pt idx="158">
                  <c:v>344.6400000000001</c:v>
                </c:pt>
                <c:pt idx="159">
                  <c:v>346.22000000000008</c:v>
                </c:pt>
                <c:pt idx="160">
                  <c:v>347.80000000000007</c:v>
                </c:pt>
                <c:pt idx="161">
                  <c:v>349.38000000000005</c:v>
                </c:pt>
                <c:pt idx="162">
                  <c:v>350.96000000000004</c:v>
                </c:pt>
                <c:pt idx="163">
                  <c:v>352.54</c:v>
                </c:pt>
                <c:pt idx="164">
                  <c:v>354.12</c:v>
                </c:pt>
                <c:pt idx="165">
                  <c:v>355.7</c:v>
                </c:pt>
                <c:pt idx="166">
                  <c:v>357.28</c:v>
                </c:pt>
                <c:pt idx="167">
                  <c:v>358.85999999999996</c:v>
                </c:pt>
                <c:pt idx="168">
                  <c:v>360.43999999999994</c:v>
                </c:pt>
                <c:pt idx="169">
                  <c:v>362.01999999999992</c:v>
                </c:pt>
                <c:pt idx="170">
                  <c:v>363.59999999999991</c:v>
                </c:pt>
                <c:pt idx="171">
                  <c:v>365.17999999999989</c:v>
                </c:pt>
                <c:pt idx="172">
                  <c:v>366.75999999999988</c:v>
                </c:pt>
                <c:pt idx="173">
                  <c:v>368.33999999999986</c:v>
                </c:pt>
                <c:pt idx="174">
                  <c:v>369.91999999999985</c:v>
                </c:pt>
                <c:pt idx="175">
                  <c:v>371.49999999999983</c:v>
                </c:pt>
                <c:pt idx="176">
                  <c:v>373.07999999999981</c:v>
                </c:pt>
                <c:pt idx="177">
                  <c:v>374.6599999999998</c:v>
                </c:pt>
                <c:pt idx="178">
                  <c:v>376.23999999999978</c:v>
                </c:pt>
                <c:pt idx="179">
                  <c:v>377.81999999999977</c:v>
                </c:pt>
                <c:pt idx="180">
                  <c:v>379.39999999999975</c:v>
                </c:pt>
                <c:pt idx="181">
                  <c:v>380.97999999999973</c:v>
                </c:pt>
                <c:pt idx="182">
                  <c:v>382.55999999999972</c:v>
                </c:pt>
                <c:pt idx="183">
                  <c:v>384.1399999999997</c:v>
                </c:pt>
                <c:pt idx="184">
                  <c:v>385.71999999999969</c:v>
                </c:pt>
                <c:pt idx="185">
                  <c:v>387.29999999999967</c:v>
                </c:pt>
                <c:pt idx="186">
                  <c:v>388.87999999999965</c:v>
                </c:pt>
                <c:pt idx="187">
                  <c:v>390.45999999999964</c:v>
                </c:pt>
                <c:pt idx="188">
                  <c:v>392.03999999999962</c:v>
                </c:pt>
                <c:pt idx="189">
                  <c:v>393.61999999999961</c:v>
                </c:pt>
                <c:pt idx="190">
                  <c:v>395.19999999999959</c:v>
                </c:pt>
                <c:pt idx="191">
                  <c:v>396.77999999999957</c:v>
                </c:pt>
                <c:pt idx="192">
                  <c:v>398.35999999999956</c:v>
                </c:pt>
                <c:pt idx="193">
                  <c:v>399.93999999999954</c:v>
                </c:pt>
                <c:pt idx="194">
                  <c:v>401.51999999999953</c:v>
                </c:pt>
                <c:pt idx="195">
                  <c:v>403.09999999999951</c:v>
                </c:pt>
                <c:pt idx="196">
                  <c:v>404.6799999999995</c:v>
                </c:pt>
                <c:pt idx="197">
                  <c:v>406.25999999999948</c:v>
                </c:pt>
                <c:pt idx="198">
                  <c:v>407.83999999999946</c:v>
                </c:pt>
                <c:pt idx="199">
                  <c:v>409.41999999999945</c:v>
                </c:pt>
                <c:pt idx="200">
                  <c:v>410.99999999999943</c:v>
                </c:pt>
                <c:pt idx="201">
                  <c:v>412.57999999999942</c:v>
                </c:pt>
                <c:pt idx="202">
                  <c:v>414.1599999999994</c:v>
                </c:pt>
                <c:pt idx="203">
                  <c:v>415.73999999999938</c:v>
                </c:pt>
                <c:pt idx="204">
                  <c:v>417.31999999999937</c:v>
                </c:pt>
                <c:pt idx="205">
                  <c:v>418.89999999999935</c:v>
                </c:pt>
                <c:pt idx="206">
                  <c:v>420.47999999999934</c:v>
                </c:pt>
                <c:pt idx="207">
                  <c:v>422.05999999999932</c:v>
                </c:pt>
                <c:pt idx="208">
                  <c:v>423.6399999999993</c:v>
                </c:pt>
                <c:pt idx="209">
                  <c:v>425.21999999999929</c:v>
                </c:pt>
                <c:pt idx="210">
                  <c:v>426.79999999999927</c:v>
                </c:pt>
                <c:pt idx="211">
                  <c:v>428.37999999999926</c:v>
                </c:pt>
                <c:pt idx="212">
                  <c:v>429.95999999999924</c:v>
                </c:pt>
                <c:pt idx="213">
                  <c:v>431.53999999999922</c:v>
                </c:pt>
                <c:pt idx="214">
                  <c:v>433.11999999999921</c:v>
                </c:pt>
                <c:pt idx="215">
                  <c:v>434.69999999999919</c:v>
                </c:pt>
                <c:pt idx="216">
                  <c:v>436.27999999999918</c:v>
                </c:pt>
                <c:pt idx="217">
                  <c:v>437.85999999999916</c:v>
                </c:pt>
                <c:pt idx="218">
                  <c:v>439.43999999999915</c:v>
                </c:pt>
                <c:pt idx="219">
                  <c:v>441.01999999999913</c:v>
                </c:pt>
                <c:pt idx="220">
                  <c:v>442.59999999999911</c:v>
                </c:pt>
                <c:pt idx="221">
                  <c:v>444.1799999999991</c:v>
                </c:pt>
                <c:pt idx="222">
                  <c:v>445.75999999999908</c:v>
                </c:pt>
                <c:pt idx="223">
                  <c:v>447.33999999999907</c:v>
                </c:pt>
                <c:pt idx="224">
                  <c:v>448.91999999999905</c:v>
                </c:pt>
                <c:pt idx="225">
                  <c:v>450.49999999999903</c:v>
                </c:pt>
                <c:pt idx="226">
                  <c:v>452.07999999999902</c:v>
                </c:pt>
                <c:pt idx="227">
                  <c:v>453.659999999999</c:v>
                </c:pt>
                <c:pt idx="228">
                  <c:v>455.23999999999899</c:v>
                </c:pt>
                <c:pt idx="229">
                  <c:v>456.81999999999897</c:v>
                </c:pt>
                <c:pt idx="230">
                  <c:v>458.39999999999895</c:v>
                </c:pt>
                <c:pt idx="231">
                  <c:v>459.97999999999894</c:v>
                </c:pt>
                <c:pt idx="232">
                  <c:v>461.55999999999892</c:v>
                </c:pt>
                <c:pt idx="233">
                  <c:v>463.13999999999891</c:v>
                </c:pt>
                <c:pt idx="234">
                  <c:v>464.71999999999889</c:v>
                </c:pt>
                <c:pt idx="235">
                  <c:v>466.29999999999887</c:v>
                </c:pt>
                <c:pt idx="236">
                  <c:v>467.87999999999886</c:v>
                </c:pt>
                <c:pt idx="237">
                  <c:v>469.45999999999884</c:v>
                </c:pt>
                <c:pt idx="238">
                  <c:v>471.03999999999883</c:v>
                </c:pt>
                <c:pt idx="239">
                  <c:v>472.61999999999881</c:v>
                </c:pt>
                <c:pt idx="240">
                  <c:v>474.19999999999879</c:v>
                </c:pt>
                <c:pt idx="241">
                  <c:v>475.77999999999878</c:v>
                </c:pt>
                <c:pt idx="242">
                  <c:v>477.35999999999876</c:v>
                </c:pt>
                <c:pt idx="243">
                  <c:v>478.93999999999875</c:v>
                </c:pt>
                <c:pt idx="244">
                  <c:v>480.51999999999873</c:v>
                </c:pt>
                <c:pt idx="245">
                  <c:v>482.09999999999872</c:v>
                </c:pt>
                <c:pt idx="246">
                  <c:v>483.6799999999987</c:v>
                </c:pt>
                <c:pt idx="247">
                  <c:v>485.25999999999868</c:v>
                </c:pt>
                <c:pt idx="248">
                  <c:v>486.83999999999867</c:v>
                </c:pt>
                <c:pt idx="249">
                  <c:v>488.41999999999865</c:v>
                </c:pt>
                <c:pt idx="250">
                  <c:v>489.99999999999864</c:v>
                </c:pt>
                <c:pt idx="251">
                  <c:v>491.57999999999862</c:v>
                </c:pt>
                <c:pt idx="252">
                  <c:v>493.1599999999986</c:v>
                </c:pt>
                <c:pt idx="253">
                  <c:v>494.73999999999859</c:v>
                </c:pt>
                <c:pt idx="254">
                  <c:v>496.31999999999857</c:v>
                </c:pt>
                <c:pt idx="255">
                  <c:v>497.89999999999856</c:v>
                </c:pt>
                <c:pt idx="256">
                  <c:v>499.47999999999854</c:v>
                </c:pt>
                <c:pt idx="257">
                  <c:v>501.05999999999852</c:v>
                </c:pt>
                <c:pt idx="258">
                  <c:v>502.63999999999851</c:v>
                </c:pt>
                <c:pt idx="259">
                  <c:v>504.21999999999849</c:v>
                </c:pt>
                <c:pt idx="260">
                  <c:v>505.79999999999848</c:v>
                </c:pt>
                <c:pt idx="261">
                  <c:v>507.37999999999846</c:v>
                </c:pt>
                <c:pt idx="262">
                  <c:v>508.95999999999844</c:v>
                </c:pt>
                <c:pt idx="263">
                  <c:v>510.53999999999843</c:v>
                </c:pt>
                <c:pt idx="264">
                  <c:v>512.11999999999841</c:v>
                </c:pt>
                <c:pt idx="265">
                  <c:v>513.69999999999845</c:v>
                </c:pt>
                <c:pt idx="266">
                  <c:v>515.27999999999849</c:v>
                </c:pt>
                <c:pt idx="267">
                  <c:v>516.85999999999854</c:v>
                </c:pt>
                <c:pt idx="268">
                  <c:v>518.43999999999858</c:v>
                </c:pt>
                <c:pt idx="269">
                  <c:v>520.01999999999862</c:v>
                </c:pt>
                <c:pt idx="270">
                  <c:v>521.59999999999866</c:v>
                </c:pt>
                <c:pt idx="271">
                  <c:v>523.1799999999987</c:v>
                </c:pt>
                <c:pt idx="272">
                  <c:v>524.75999999999874</c:v>
                </c:pt>
                <c:pt idx="273">
                  <c:v>526.33999999999878</c:v>
                </c:pt>
                <c:pt idx="274">
                  <c:v>527.91999999999882</c:v>
                </c:pt>
                <c:pt idx="275">
                  <c:v>529.49999999999886</c:v>
                </c:pt>
                <c:pt idx="276">
                  <c:v>531.0799999999989</c:v>
                </c:pt>
                <c:pt idx="277">
                  <c:v>532.65999999999894</c:v>
                </c:pt>
                <c:pt idx="278">
                  <c:v>534.23999999999899</c:v>
                </c:pt>
                <c:pt idx="279">
                  <c:v>535.81999999999903</c:v>
                </c:pt>
                <c:pt idx="280">
                  <c:v>537.39999999999907</c:v>
                </c:pt>
                <c:pt idx="281">
                  <c:v>538.97999999999911</c:v>
                </c:pt>
                <c:pt idx="282">
                  <c:v>540.55999999999915</c:v>
                </c:pt>
                <c:pt idx="283">
                  <c:v>542.13999999999919</c:v>
                </c:pt>
                <c:pt idx="284">
                  <c:v>543.71999999999923</c:v>
                </c:pt>
                <c:pt idx="285">
                  <c:v>545.29999999999927</c:v>
                </c:pt>
                <c:pt idx="286">
                  <c:v>546.87999999999931</c:v>
                </c:pt>
                <c:pt idx="287">
                  <c:v>548.45999999999935</c:v>
                </c:pt>
                <c:pt idx="288">
                  <c:v>550.0399999999994</c:v>
                </c:pt>
                <c:pt idx="289">
                  <c:v>551.61999999999944</c:v>
                </c:pt>
                <c:pt idx="290">
                  <c:v>553.19999999999948</c:v>
                </c:pt>
                <c:pt idx="291">
                  <c:v>554.77999999999952</c:v>
                </c:pt>
                <c:pt idx="292">
                  <c:v>556.35999999999956</c:v>
                </c:pt>
                <c:pt idx="293">
                  <c:v>557.9399999999996</c:v>
                </c:pt>
                <c:pt idx="294">
                  <c:v>559.51999999999964</c:v>
                </c:pt>
                <c:pt idx="295">
                  <c:v>561.09999999999968</c:v>
                </c:pt>
                <c:pt idx="296">
                  <c:v>562.67999999999972</c:v>
                </c:pt>
                <c:pt idx="297">
                  <c:v>564.25999999999976</c:v>
                </c:pt>
                <c:pt idx="298">
                  <c:v>565.8399999999998</c:v>
                </c:pt>
                <c:pt idx="299">
                  <c:v>567.41999999999985</c:v>
                </c:pt>
                <c:pt idx="300">
                  <c:v>568.99999999999989</c:v>
                </c:pt>
                <c:pt idx="301">
                  <c:v>570.57999999999993</c:v>
                </c:pt>
                <c:pt idx="302">
                  <c:v>572.16</c:v>
                </c:pt>
                <c:pt idx="303">
                  <c:v>573.74</c:v>
                </c:pt>
                <c:pt idx="304">
                  <c:v>575.32000000000005</c:v>
                </c:pt>
                <c:pt idx="305">
                  <c:v>576.90000000000009</c:v>
                </c:pt>
                <c:pt idx="306">
                  <c:v>578.48000000000013</c:v>
                </c:pt>
                <c:pt idx="307">
                  <c:v>580.06000000000017</c:v>
                </c:pt>
                <c:pt idx="308">
                  <c:v>581.64000000000021</c:v>
                </c:pt>
                <c:pt idx="309">
                  <c:v>583.22000000000025</c:v>
                </c:pt>
                <c:pt idx="310">
                  <c:v>584.8000000000003</c:v>
                </c:pt>
                <c:pt idx="311">
                  <c:v>586.38000000000034</c:v>
                </c:pt>
                <c:pt idx="312">
                  <c:v>587.96000000000038</c:v>
                </c:pt>
                <c:pt idx="313">
                  <c:v>589.54000000000042</c:v>
                </c:pt>
                <c:pt idx="314">
                  <c:v>591.12000000000046</c:v>
                </c:pt>
                <c:pt idx="315">
                  <c:v>592.7000000000005</c:v>
                </c:pt>
                <c:pt idx="316">
                  <c:v>594.28000000000054</c:v>
                </c:pt>
                <c:pt idx="317">
                  <c:v>595.86000000000058</c:v>
                </c:pt>
                <c:pt idx="318">
                  <c:v>597.44000000000062</c:v>
                </c:pt>
                <c:pt idx="319">
                  <c:v>599.02000000000066</c:v>
                </c:pt>
                <c:pt idx="320">
                  <c:v>600.6000000000007</c:v>
                </c:pt>
                <c:pt idx="321">
                  <c:v>602.18000000000075</c:v>
                </c:pt>
                <c:pt idx="322">
                  <c:v>603.76000000000079</c:v>
                </c:pt>
                <c:pt idx="323">
                  <c:v>605.34000000000083</c:v>
                </c:pt>
                <c:pt idx="324">
                  <c:v>606.92000000000087</c:v>
                </c:pt>
                <c:pt idx="325">
                  <c:v>608.50000000000091</c:v>
                </c:pt>
                <c:pt idx="326">
                  <c:v>610.08000000000095</c:v>
                </c:pt>
                <c:pt idx="327">
                  <c:v>611.66000000000099</c:v>
                </c:pt>
                <c:pt idx="328">
                  <c:v>613.24000000000103</c:v>
                </c:pt>
                <c:pt idx="329">
                  <c:v>614.82000000000107</c:v>
                </c:pt>
                <c:pt idx="330">
                  <c:v>616.40000000000111</c:v>
                </c:pt>
                <c:pt idx="331">
                  <c:v>617.98000000000116</c:v>
                </c:pt>
                <c:pt idx="332">
                  <c:v>619.5600000000012</c:v>
                </c:pt>
                <c:pt idx="333">
                  <c:v>621.14000000000124</c:v>
                </c:pt>
                <c:pt idx="334">
                  <c:v>622.72000000000128</c:v>
                </c:pt>
                <c:pt idx="335">
                  <c:v>624.30000000000132</c:v>
                </c:pt>
                <c:pt idx="336">
                  <c:v>625.88000000000136</c:v>
                </c:pt>
                <c:pt idx="337">
                  <c:v>627.4600000000014</c:v>
                </c:pt>
                <c:pt idx="338">
                  <c:v>629.04000000000144</c:v>
                </c:pt>
                <c:pt idx="339">
                  <c:v>630.62000000000148</c:v>
                </c:pt>
                <c:pt idx="340">
                  <c:v>632.20000000000152</c:v>
                </c:pt>
                <c:pt idx="341">
                  <c:v>633.78000000000156</c:v>
                </c:pt>
                <c:pt idx="342">
                  <c:v>635.36000000000161</c:v>
                </c:pt>
                <c:pt idx="343">
                  <c:v>636.94000000000165</c:v>
                </c:pt>
                <c:pt idx="344">
                  <c:v>638.52000000000169</c:v>
                </c:pt>
                <c:pt idx="345">
                  <c:v>640.10000000000173</c:v>
                </c:pt>
                <c:pt idx="346">
                  <c:v>641.68000000000177</c:v>
                </c:pt>
                <c:pt idx="347">
                  <c:v>643.26000000000181</c:v>
                </c:pt>
                <c:pt idx="348">
                  <c:v>644.84000000000185</c:v>
                </c:pt>
                <c:pt idx="349">
                  <c:v>646.42000000000189</c:v>
                </c:pt>
                <c:pt idx="350">
                  <c:v>648.00000000000193</c:v>
                </c:pt>
                <c:pt idx="351">
                  <c:v>649.58000000000197</c:v>
                </c:pt>
                <c:pt idx="352">
                  <c:v>651.16000000000201</c:v>
                </c:pt>
                <c:pt idx="353">
                  <c:v>652.74000000000206</c:v>
                </c:pt>
                <c:pt idx="354">
                  <c:v>654.3200000000021</c:v>
                </c:pt>
                <c:pt idx="355">
                  <c:v>655.90000000000214</c:v>
                </c:pt>
                <c:pt idx="356">
                  <c:v>657.48000000000218</c:v>
                </c:pt>
                <c:pt idx="357">
                  <c:v>659.06000000000222</c:v>
                </c:pt>
                <c:pt idx="358">
                  <c:v>660.64000000000226</c:v>
                </c:pt>
                <c:pt idx="359">
                  <c:v>662.2200000000023</c:v>
                </c:pt>
                <c:pt idx="360">
                  <c:v>663.80000000000234</c:v>
                </c:pt>
                <c:pt idx="361">
                  <c:v>665.38000000000238</c:v>
                </c:pt>
                <c:pt idx="362">
                  <c:v>666.96000000000242</c:v>
                </c:pt>
                <c:pt idx="363">
                  <c:v>668.54000000000246</c:v>
                </c:pt>
                <c:pt idx="364">
                  <c:v>670.12000000000251</c:v>
                </c:pt>
                <c:pt idx="365">
                  <c:v>671.70000000000255</c:v>
                </c:pt>
                <c:pt idx="366">
                  <c:v>673.28000000000259</c:v>
                </c:pt>
                <c:pt idx="367">
                  <c:v>674.86000000000263</c:v>
                </c:pt>
                <c:pt idx="368">
                  <c:v>676.44000000000267</c:v>
                </c:pt>
                <c:pt idx="369">
                  <c:v>678.02000000000271</c:v>
                </c:pt>
                <c:pt idx="370">
                  <c:v>679.60000000000275</c:v>
                </c:pt>
                <c:pt idx="371">
                  <c:v>681.18000000000279</c:v>
                </c:pt>
                <c:pt idx="372">
                  <c:v>682.76000000000283</c:v>
                </c:pt>
                <c:pt idx="373">
                  <c:v>684.34000000000287</c:v>
                </c:pt>
                <c:pt idx="374">
                  <c:v>685.92000000000291</c:v>
                </c:pt>
                <c:pt idx="375">
                  <c:v>687.50000000000296</c:v>
                </c:pt>
                <c:pt idx="376">
                  <c:v>689.080000000003</c:v>
                </c:pt>
                <c:pt idx="377">
                  <c:v>690.66000000000304</c:v>
                </c:pt>
                <c:pt idx="378">
                  <c:v>692.24000000000308</c:v>
                </c:pt>
                <c:pt idx="379">
                  <c:v>693.82000000000312</c:v>
                </c:pt>
                <c:pt idx="380">
                  <c:v>695.40000000000316</c:v>
                </c:pt>
                <c:pt idx="381">
                  <c:v>696.9800000000032</c:v>
                </c:pt>
                <c:pt idx="382">
                  <c:v>698.56000000000324</c:v>
                </c:pt>
                <c:pt idx="383">
                  <c:v>700.14000000000328</c:v>
                </c:pt>
                <c:pt idx="384">
                  <c:v>701.72000000000332</c:v>
                </c:pt>
                <c:pt idx="385">
                  <c:v>703.30000000000337</c:v>
                </c:pt>
                <c:pt idx="386">
                  <c:v>704.88000000000341</c:v>
                </c:pt>
                <c:pt idx="387">
                  <c:v>706.46000000000345</c:v>
                </c:pt>
                <c:pt idx="388">
                  <c:v>708.04000000000349</c:v>
                </c:pt>
                <c:pt idx="389">
                  <c:v>709.62000000000353</c:v>
                </c:pt>
                <c:pt idx="390">
                  <c:v>711.20000000000357</c:v>
                </c:pt>
                <c:pt idx="391">
                  <c:v>712.78000000000361</c:v>
                </c:pt>
                <c:pt idx="392">
                  <c:v>714.36000000000365</c:v>
                </c:pt>
                <c:pt idx="393">
                  <c:v>715.94000000000369</c:v>
                </c:pt>
                <c:pt idx="394">
                  <c:v>717.52000000000373</c:v>
                </c:pt>
                <c:pt idx="395">
                  <c:v>719.10000000000377</c:v>
                </c:pt>
                <c:pt idx="396">
                  <c:v>720.68000000000382</c:v>
                </c:pt>
                <c:pt idx="397">
                  <c:v>722.26000000000386</c:v>
                </c:pt>
                <c:pt idx="398">
                  <c:v>723.8400000000039</c:v>
                </c:pt>
              </c:numCache>
            </c:numRef>
          </c:xVal>
          <c:yVal>
            <c:numRef>
              <c:f>H2plots!$H$14:$H$412</c:f>
              <c:numCache>
                <c:formatCode>0.000E+00</c:formatCode>
                <c:ptCount val="399"/>
                <c:pt idx="0">
                  <c:v>4.6980304041159152E-27</c:v>
                </c:pt>
                <c:pt idx="1">
                  <c:v>2.0517885919509476E-26</c:v>
                </c:pt>
                <c:pt idx="2">
                  <c:v>8.5455362861749132E-26</c:v>
                </c:pt>
                <c:pt idx="3">
                  <c:v>3.4018520578030831E-25</c:v>
                </c:pt>
                <c:pt idx="4">
                  <c:v>1.2971173839234521E-24</c:v>
                </c:pt>
                <c:pt idx="5">
                  <c:v>4.7467117232970224E-24</c:v>
                </c:pt>
                <c:pt idx="6">
                  <c:v>1.6701903790303989E-23</c:v>
                </c:pt>
                <c:pt idx="7">
                  <c:v>5.6605705610663259E-23</c:v>
                </c:pt>
                <c:pt idx="8">
                  <c:v>1.8509402568403454E-22</c:v>
                </c:pt>
                <c:pt idx="9">
                  <c:v>5.8484115659704876E-22</c:v>
                </c:pt>
                <c:pt idx="10">
                  <c:v>1.7882722412646709E-21</c:v>
                </c:pt>
                <c:pt idx="11">
                  <c:v>5.2988369766852584E-21</c:v>
                </c:pt>
                <c:pt idx="12">
                  <c:v>1.5235138190103815E-20</c:v>
                </c:pt>
                <c:pt idx="13">
                  <c:v>4.2556686113241012E-20</c:v>
                </c:pt>
                <c:pt idx="14">
                  <c:v>1.1562519038819245E-19</c:v>
                </c:pt>
                <c:pt idx="15">
                  <c:v>3.0590109574447629E-19</c:v>
                </c:pt>
                <c:pt idx="16">
                  <c:v>7.8887632076784575E-19</c:v>
                </c:pt>
                <c:pt idx="17">
                  <c:v>1.9850338096679235E-18</c:v>
                </c:pt>
                <c:pt idx="18">
                  <c:v>4.878290668362794E-18</c:v>
                </c:pt>
                <c:pt idx="19">
                  <c:v>1.1719178912590329E-17</c:v>
                </c:pt>
                <c:pt idx="20">
                  <c:v>2.7543935345912481E-17</c:v>
                </c:pt>
                <c:pt idx="21">
                  <c:v>6.3387762191769058E-17</c:v>
                </c:pt>
                <c:pt idx="22">
                  <c:v>1.4294523759852506E-16</c:v>
                </c:pt>
                <c:pt idx="23">
                  <c:v>3.1610905616831448E-16</c:v>
                </c:pt>
                <c:pt idx="24">
                  <c:v>6.8597797218174849E-16</c:v>
                </c:pt>
                <c:pt idx="25">
                  <c:v>1.4617670136939416E-15</c:v>
                </c:pt>
                <c:pt idx="26">
                  <c:v>3.0606682542529499E-15</c:v>
                </c:pt>
                <c:pt idx="27">
                  <c:v>6.3006766496574493E-15</c:v>
                </c:pt>
                <c:pt idx="28">
                  <c:v>1.2759737789127423E-14</c:v>
                </c:pt>
                <c:pt idx="29">
                  <c:v>2.5434281217767932E-14</c:v>
                </c:pt>
                <c:pt idx="30">
                  <c:v>4.9928584678716597E-14</c:v>
                </c:pt>
                <c:pt idx="31">
                  <c:v>9.657172021212989E-14</c:v>
                </c:pt>
                <c:pt idx="32">
                  <c:v>1.8413271676204835E-13</c:v>
                </c:pt>
                <c:pt idx="33">
                  <c:v>3.4625224595416915E-13</c:v>
                </c:pt>
                <c:pt idx="34">
                  <c:v>6.424313571066158E-13</c:v>
                </c:pt>
                <c:pt idx="35">
                  <c:v>1.1765682845266574E-12</c:v>
                </c:pt>
                <c:pt idx="36">
                  <c:v>2.1278448243146602E-12</c:v>
                </c:pt>
                <c:pt idx="37">
                  <c:v>3.8015793406422201E-12</c:v>
                </c:pt>
                <c:pt idx="38">
                  <c:v>6.7119923080842882E-12</c:v>
                </c:pt>
                <c:pt idx="39">
                  <c:v>1.171541254558718E-11</c:v>
                </c:pt>
                <c:pt idx="40">
                  <c:v>2.0222354364360979E-11</c:v>
                </c:pt>
                <c:pt idx="41">
                  <c:v>3.4531638474879948E-11</c:v>
                </c:pt>
                <c:pt idx="42">
                  <c:v>5.83514596581178E-11</c:v>
                </c:pt>
                <c:pt idx="43">
                  <c:v>9.760402371697638E-11</c:v>
                </c:pt>
                <c:pt idx="44">
                  <c:v>1.6165624277622942E-10</c:v>
                </c:pt>
                <c:pt idx="45">
                  <c:v>2.6518469794987256E-10</c:v>
                </c:pt>
                <c:pt idx="46">
                  <c:v>4.3097641465140282E-10</c:v>
                </c:pt>
                <c:pt idx="47">
                  <c:v>6.940984188080375E-10</c:v>
                </c:pt>
                <c:pt idx="48">
                  <c:v>1.108052557151825E-9</c:v>
                </c:pt>
                <c:pt idx="49">
                  <c:v>1.7537862541732956E-9</c:v>
                </c:pt>
                <c:pt idx="50">
                  <c:v>2.7527792056095363E-9</c:v>
                </c:pt>
                <c:pt idx="51">
                  <c:v>4.2859024343710053E-9</c:v>
                </c:pt>
                <c:pt idx="52">
                  <c:v>6.6203911078949564E-9</c:v>
                </c:pt>
                <c:pt idx="53">
                  <c:v>1.0148139402805984E-8</c:v>
                </c:pt>
                <c:pt idx="54">
                  <c:v>1.543968273685454E-8</c:v>
                </c:pt>
                <c:pt idx="55">
                  <c:v>2.3319766519099666E-8</c:v>
                </c:pt>
                <c:pt idx="56">
                  <c:v>3.4972420507049062E-8</c:v>
                </c:pt>
                <c:pt idx="57">
                  <c:v>5.2086100912200843E-8</c:v>
                </c:pt>
                <c:pt idx="58">
                  <c:v>7.7052899209499067E-8</c:v>
                </c:pt>
                <c:pt idx="59">
                  <c:v>1.1324025841980946E-7</c:v>
                </c:pt>
                <c:pt idx="60">
                  <c:v>1.6535934435953009E-7</c:v>
                </c:pt>
                <c:pt idx="61">
                  <c:v>2.399615088966802E-7</c:v>
                </c:pt>
                <c:pt idx="62">
                  <c:v>3.4610354119107628E-7</c:v>
                </c:pt>
                <c:pt idx="63">
                  <c:v>4.9623409855881424E-7</c:v>
                </c:pt>
                <c:pt idx="64">
                  <c:v>7.0736840264287179E-7</c:v>
                </c:pt>
                <c:pt idx="65">
                  <c:v>1.0026366499820688E-6</c:v>
                </c:pt>
                <c:pt idx="66">
                  <c:v>1.4133144154946465E-6</c:v>
                </c:pt>
                <c:pt idx="67">
                  <c:v>1.9814715624364218E-6</c:v>
                </c:pt>
                <c:pt idx="68">
                  <c:v>2.763410913282509E-6</c:v>
                </c:pt>
                <c:pt idx="69">
                  <c:v>3.8341104604847524E-6</c:v>
                </c:pt>
                <c:pt idx="70">
                  <c:v>5.2929346737859912E-6</c:v>
                </c:pt>
                <c:pt idx="71">
                  <c:v>7.2709431618600013E-6</c:v>
                </c:pt>
                <c:pt idx="72">
                  <c:v>9.9402004393070043E-6</c:v>
                </c:pt>
                <c:pt idx="73">
                  <c:v>1.3525580883012989E-5</c:v>
                </c:pt>
                <c:pt idx="74">
                  <c:v>1.831967031091451E-5</c:v>
                </c:pt>
                <c:pt idx="75">
                  <c:v>2.4701492188421746E-5</c:v>
                </c:pt>
                <c:pt idx="76">
                  <c:v>3.3159934327469091E-5</c:v>
                </c:pt>
                <c:pt idx="77">
                  <c:v>4.4322922721849564E-5</c:v>
                </c:pt>
                <c:pt idx="78">
                  <c:v>5.8993583591593415E-5</c:v>
                </c:pt>
                <c:pt idx="79">
                  <c:v>7.8194851887982618E-5</c:v>
                </c:pt>
                <c:pt idx="80">
                  <c:v>1.0322422078358819E-4</c:v>
                </c:pt>
                <c:pt idx="81">
                  <c:v>1.3572057393773282E-4</c:v>
                </c:pt>
                <c:pt idx="82">
                  <c:v>1.7774528554364503E-4</c:v>
                </c:pt>
                <c:pt idx="83">
                  <c:v>2.318799867209915E-4</c:v>
                </c:pt>
                <c:pt idx="84">
                  <c:v>3.013435393971091E-4</c:v>
                </c:pt>
                <c:pt idx="85">
                  <c:v>3.9013076626206821E-4</c:v>
                </c:pt>
                <c:pt idx="86">
                  <c:v>5.0317526110910181E-4</c:v>
                </c:pt>
                <c:pt idx="87">
                  <c:v>6.4653800656464216E-4</c:v>
                </c:pt>
                <c:pt idx="88">
                  <c:v>8.2762235490872326E-4</c:v>
                </c:pt>
                <c:pt idx="89">
                  <c:v>1.0554139055511337E-3</c:v>
                </c:pt>
                <c:pt idx="90">
                  <c:v>1.3407405728444216E-3</c:v>
                </c:pt>
                <c:pt idx="91">
                  <c:v>1.6965432182161331E-3</c:v>
                </c:pt>
                <c:pt idx="92">
                  <c:v>2.1381400812126479E-3</c:v>
                </c:pt>
                <c:pt idx="93">
                  <c:v>2.6834583294811135E-3</c:v>
                </c:pt>
                <c:pt idx="94">
                  <c:v>3.3531929283799515E-3</c:v>
                </c:pt>
                <c:pt idx="95">
                  <c:v>4.1708366705823048E-3</c:v>
                </c:pt>
                <c:pt idx="96">
                  <c:v>5.1625064068566403E-3</c:v>
                </c:pt>
                <c:pt idx="97">
                  <c:v>6.3564715765591501E-3</c:v>
                </c:pt>
                <c:pt idx="98">
                  <c:v>7.7822766639234903E-3</c:v>
                </c:pt>
                <c:pt idx="99">
                  <c:v>9.4693469266018057E-3</c:v>
                </c:pt>
                <c:pt idx="100">
                  <c:v>1.1444987751347195E-2</c:v>
                </c:pt>
                <c:pt idx="101">
                  <c:v>1.3731745618595043E-2</c:v>
                </c:pt>
                <c:pt idx="102">
                  <c:v>1.6344204768233225E-2</c:v>
                </c:pt>
                <c:pt idx="103">
                  <c:v>1.9285451479589353E-2</c:v>
                </c:pt>
                <c:pt idx="104">
                  <c:v>2.2543631899385897E-2</c:v>
                </c:pt>
                <c:pt idx="105">
                  <c:v>2.6089215969308934E-2</c:v>
                </c:pt>
                <c:pt idx="106">
                  <c:v>2.9873686568218281E-2</c:v>
                </c:pt>
                <c:pt idx="107">
                  <c:v>3.3830314600364231E-2</c:v>
                </c:pt>
                <c:pt idx="108">
                  <c:v>3.7877398659971646E-2</c:v>
                </c:pt>
                <c:pt idx="109">
                  <c:v>4.1923857761956694E-2</c:v>
                </c:pt>
                <c:pt idx="110">
                  <c:v>4.587648599285539E-2</c:v>
                </c:pt>
                <c:pt idx="111">
                  <c:v>4.9647705598779651E-2</c:v>
                </c:pt>
                <c:pt idx="112">
                  <c:v>5.3162481269524865E-2</c:v>
                </c:pt>
                <c:pt idx="113">
                  <c:v>5.6363266901954902E-2</c:v>
                </c:pt>
                <c:pt idx="114">
                  <c:v>5.9212370540910088E-2</c:v>
                </c:pt>
                <c:pt idx="115">
                  <c:v>6.1691745067300664E-2</c:v>
                </c:pt>
                <c:pt idx="116">
                  <c:v>6.3800725348869949E-2</c:v>
                </c:pt>
                <c:pt idx="117">
                  <c:v>6.5552503044844126E-2</c:v>
                </c:pt>
                <c:pt idx="118">
                  <c:v>6.6970144091899997E-2</c:v>
                </c:pt>
                <c:pt idx="119">
                  <c:v>6.8082787352606713E-2</c:v>
                </c:pt>
                <c:pt idx="120">
                  <c:v>6.8922422274892828E-2</c:v>
                </c:pt>
                <c:pt idx="121">
                  <c:v>6.9521415427429289E-2</c:v>
                </c:pt>
                <c:pt idx="122">
                  <c:v>6.9910787014479087E-2</c:v>
                </c:pt>
                <c:pt idx="123">
                  <c:v>7.0119139190112451E-2</c:v>
                </c:pt>
                <c:pt idx="124">
                  <c:v>7.0172096679337839E-2</c:v>
                </c:pt>
                <c:pt idx="125">
                  <c:v>7.0092117714093835E-2</c:v>
                </c:pt>
                <c:pt idx="126">
                  <c:v>6.9898551685661295E-2</c:v>
                </c:pt>
                <c:pt idx="127">
                  <c:v>6.9607846177714955E-2</c:v>
                </c:pt>
                <c:pt idx="128">
                  <c:v>6.9233832350865845E-2</c:v>
                </c:pt>
                <c:pt idx="129">
                  <c:v>6.8788040204772541E-2</c:v>
                </c:pt>
                <c:pt idx="130">
                  <c:v>6.8280012834489118E-2</c:v>
                </c:pt>
                <c:pt idx="131">
                  <c:v>6.771760160615832E-2</c:v>
                </c:pt>
                <c:pt idx="132">
                  <c:v>6.7107232987554014E-2</c:v>
                </c:pt>
                <c:pt idx="133">
                  <c:v>6.645414351052982E-2</c:v>
                </c:pt>
                <c:pt idx="134">
                  <c:v>6.5762582866865649E-2</c:v>
                </c:pt>
                <c:pt idx="135">
                  <c:v>6.5035987137938053E-2</c:v>
                </c:pt>
                <c:pt idx="136">
                  <c:v>6.4277125153167858E-2</c:v>
                </c:pt>
                <c:pt idx="137">
                  <c:v>6.3488221335013986E-2</c:v>
                </c:pt>
                <c:pt idx="138">
                  <c:v>6.2671058375002628E-2</c:v>
                </c:pt>
                <c:pt idx="139">
                  <c:v>6.1827062864826879E-2</c:v>
                </c:pt>
                <c:pt idx="140">
                  <c:v>6.0957376686640731E-2</c:v>
                </c:pt>
                <c:pt idx="141">
                  <c:v>6.0062916613109127E-2</c:v>
                </c:pt>
                <c:pt idx="142">
                  <c:v>5.9144424218630379E-2</c:v>
                </c:pt>
                <c:pt idx="143">
                  <c:v>5.8202507878775601E-2</c:v>
                </c:pt>
                <c:pt idx="144">
                  <c:v>5.7237678344510323E-2</c:v>
                </c:pt>
                <c:pt idx="145">
                  <c:v>5.6250379123777144E-2</c:v>
                </c:pt>
                <c:pt idx="146">
                  <c:v>5.5241012684318906E-2</c:v>
                </c:pt>
                <c:pt idx="147">
                  <c:v>5.4209963305040944E-2</c:v>
                </c:pt>
                <c:pt idx="148">
                  <c:v>5.3157617244778077E-2</c:v>
                </c:pt>
                <c:pt idx="149">
                  <c:v>5.2084380762896086E-2</c:v>
                </c:pt>
                <c:pt idx="150">
                  <c:v>5.099069641168797E-2</c:v>
                </c:pt>
                <c:pt idx="151">
                  <c:v>4.9877057922511424E-2</c:v>
                </c:pt>
                <c:pt idx="152">
                  <c:v>4.8744023922822184E-2</c:v>
                </c:pt>
                <c:pt idx="153">
                  <c:v>4.759223064714288E-2</c:v>
                </c:pt>
                <c:pt idx="154">
                  <c:v>4.6422403739365924E-2</c:v>
                </c:pt>
                <c:pt idx="155">
                  <c:v>4.5235369184986642E-2</c:v>
                </c:pt>
                <c:pt idx="156">
                  <c:v>4.4032063358669216E-2</c:v>
                </c:pt>
                <c:pt idx="157">
                  <c:v>4.2813542124238851E-2</c:v>
                </c:pt>
                <c:pt idx="158">
                  <c:v>4.1580988880363934E-2</c:v>
                </c:pt>
                <c:pt idx="159">
                  <c:v>4.0335721405979234E-2</c:v>
                </c:pt>
                <c:pt idx="160">
                  <c:v>3.9079197325311517E-2</c:v>
                </c:pt>
                <c:pt idx="161">
                  <c:v>3.7813017984050561E-2</c:v>
                </c:pt>
                <c:pt idx="162">
                  <c:v>3.6538930506905626E-2</c:v>
                </c:pt>
                <c:pt idx="163">
                  <c:v>3.5258827793918035E-2</c:v>
                </c:pt>
                <c:pt idx="164">
                  <c:v>3.3974746210078829E-2</c:v>
                </c:pt>
                <c:pt idx="165">
                  <c:v>3.2688860731703358E-2</c:v>
                </c:pt>
                <c:pt idx="166">
                  <c:v>3.1403477335292231E-2</c:v>
                </c:pt>
                <c:pt idx="167">
                  <c:v>3.012102245163983E-2</c:v>
                </c:pt>
                <c:pt idx="168">
                  <c:v>2.8844029360702985E-2</c:v>
                </c:pt>
                <c:pt idx="169">
                  <c:v>2.757512147154929E-2</c:v>
                </c:pt>
                <c:pt idx="170">
                  <c:v>2.6316992516012851E-2</c:v>
                </c:pt>
                <c:pt idx="171">
                  <c:v>2.5072383782891627E-2</c:v>
                </c:pt>
                <c:pt idx="172">
                  <c:v>2.3844058628840484E-2</c:v>
                </c:pt>
                <c:pt idx="173">
                  <c:v>2.2634774618454836E-2</c:v>
                </c:pt>
                <c:pt idx="174">
                  <c:v>2.1447253764099228E-2</c:v>
                </c:pt>
                <c:pt idx="175">
                  <c:v>2.0284151449441425E-2</c:v>
                </c:pt>
                <c:pt idx="176">
                  <c:v>1.9148024722271621E-2</c:v>
                </c:pt>
                <c:pt idx="177">
                  <c:v>1.8041300724597566E-2</c:v>
                </c:pt>
                <c:pt idx="178">
                  <c:v>1.696624608408159E-2</c:v>
                </c:pt>
                <c:pt idx="179">
                  <c:v>1.5924938114400638E-2</c:v>
                </c:pt>
                <c:pt idx="180">
                  <c:v>1.4919238658487358E-2</c:v>
                </c:pt>
                <c:pt idx="181">
                  <c:v>1.3950771355420697E-2</c:v>
                </c:pt>
                <c:pt idx="182">
                  <c:v>1.3020903019243392E-2</c:v>
                </c:pt>
                <c:pt idx="183">
                  <c:v>1.2130729689318449E-2</c:v>
                </c:pt>
                <c:pt idx="184">
                  <c:v>1.1281067752933048E-2</c:v>
                </c:pt>
                <c:pt idx="185">
                  <c:v>1.047245036017732E-2</c:v>
                </c:pt>
                <c:pt idx="186">
                  <c:v>9.7051291589331755E-3</c:v>
                </c:pt>
                <c:pt idx="187">
                  <c:v>8.979081185405401E-3</c:v>
                </c:pt>
                <c:pt idx="188">
                  <c:v>8.2940205643400548E-3</c:v>
                </c:pt>
                <c:pt idx="189">
                  <c:v>7.6494145132720934E-3</c:v>
                </c:pt>
                <c:pt idx="190">
                  <c:v>7.0445030153727184E-3</c:v>
                </c:pt>
                <c:pt idx="191">
                  <c:v>6.4783214317761994E-3</c:v>
                </c:pt>
                <c:pt idx="192">
                  <c:v>5.9497252698198699E-3</c:v>
                </c:pt>
                <c:pt idx="193">
                  <c:v>5.4574163086313918E-3</c:v>
                </c:pt>
                <c:pt idx="194">
                  <c:v>4.9999693054128547E-3</c:v>
                </c:pt>
                <c:pt idx="195">
                  <c:v>4.5758585597910073E-3</c:v>
                </c:pt>
                <c:pt idx="196">
                  <c:v>4.183483693288869E-3</c:v>
                </c:pt>
                <c:pt idx="197">
                  <c:v>3.8211940989573219E-3</c:v>
                </c:pt>
                <c:pt idx="198">
                  <c:v>3.4873116249126901E-3</c:v>
                </c:pt>
                <c:pt idx="199">
                  <c:v>3.1801511677707144E-3</c:v>
                </c:pt>
                <c:pt idx="200">
                  <c:v>2.8980389614565055E-3</c:v>
                </c:pt>
                <c:pt idx="201">
                  <c:v>2.6393284485114214E-3</c:v>
                </c:pt>
                <c:pt idx="202">
                  <c:v>2.4024137110794921E-3</c:v>
                </c:pt>
                <c:pt idx="203">
                  <c:v>2.1857405148776785E-3</c:v>
                </c:pt>
                <c:pt idx="204">
                  <c:v>1.9878150805430804E-3</c:v>
                </c:pt>
                <c:pt idx="205">
                  <c:v>1.8072107427842331E-3</c:v>
                </c:pt>
                <c:pt idx="206">
                  <c:v>1.6425726895751118E-3</c:v>
                </c:pt>
                <c:pt idx="207">
                  <c:v>1.492620992649971E-3</c:v>
                </c:pt>
                <c:pt idx="208">
                  <c:v>1.3561521485886093E-3</c:v>
                </c:pt>
                <c:pt idx="209">
                  <c:v>1.2320393488002813E-3</c:v>
                </c:pt>
                <c:pt idx="210">
                  <c:v>1.1192316887030348E-3</c:v>
                </c:pt>
                <c:pt idx="211">
                  <c:v>1.0167525132221593E-3</c:v>
                </c:pt>
                <c:pt idx="212">
                  <c:v>9.2369707907316904E-4</c:v>
                </c:pt>
                <c:pt idx="213">
                  <c:v>8.3922969558495274E-4</c:v>
                </c:pt>
                <c:pt idx="214">
                  <c:v>7.6258048623646256E-4</c:v>
                </c:pt>
                <c:pt idx="215">
                  <c:v>6.930418935482234E-4</c:v>
                </c:pt>
                <c:pt idx="216">
                  <c:v>6.2996503117860399E-4</c:v>
                </c:pt>
                <c:pt idx="217">
                  <c:v>5.7275596950611828E-4</c:v>
                </c:pt>
                <c:pt idx="218">
                  <c:v>5.208720249409598E-4</c:v>
                </c:pt>
                <c:pt idx="219">
                  <c:v>4.7381810886752511E-4</c:v>
                </c:pt>
                <c:pt idx="220">
                  <c:v>4.3114317953065487E-4</c:v>
                </c:pt>
                <c:pt idx="221">
                  <c:v>3.9243682931398979E-4</c:v>
                </c:pt>
                <c:pt idx="222">
                  <c:v>3.5732603063537443E-4</c:v>
                </c:pt>
                <c:pt idx="223">
                  <c:v>3.2547205597749845E-4</c:v>
                </c:pt>
                <c:pt idx="224">
                  <c:v>2.9656758123762934E-4</c:v>
                </c:pt>
                <c:pt idx="225">
                  <c:v>2.703339764630977E-4</c:v>
                </c:pt>
                <c:pt idx="226">
                  <c:v>2.4651878398393792E-4</c:v>
                </c:pt>
                <c:pt idx="227">
                  <c:v>2.2489338081077152E-4</c:v>
                </c:pt>
                <c:pt idx="228">
                  <c:v>2.052508197951834E-4</c:v>
                </c:pt>
                <c:pt idx="229">
                  <c:v>1.8740384232378166E-4</c:v>
                </c:pt>
                <c:pt idx="230">
                  <c:v>1.7118305412245586E-4</c:v>
                </c:pt>
                <c:pt idx="231">
                  <c:v>1.5643525498404442E-4</c:v>
                </c:pt>
                <c:pt idx="232">
                  <c:v>1.4302191281443714E-4</c:v>
                </c:pt>
                <c:pt idx="233">
                  <c:v>1.3081777224556993E-4</c:v>
                </c:pt>
                <c:pt idx="234">
                  <c:v>1.1970958812655333E-4</c:v>
                </c:pt>
                <c:pt idx="235">
                  <c:v>1.0959497442496392E-4</c:v>
                </c:pt>
                <c:pt idx="236">
                  <c:v>1.0038135940641611E-4</c:v>
                </c:pt>
                <c:pt idx="237">
                  <c:v>9.1985038377510203E-5</c:v>
                </c:pt>
                <c:pt idx="238">
                  <c:v>8.4330315747352716E-5</c:v>
                </c:pt>
                <c:pt idx="239">
                  <c:v>7.7348728664106326E-5</c:v>
                </c:pt>
                <c:pt idx="240">
                  <c:v>7.0978344998261144E-5</c:v>
                </c:pt>
                <c:pt idx="241">
                  <c:v>6.5163128960456679E-5</c:v>
                </c:pt>
                <c:pt idx="242">
                  <c:v>5.9852368148751605E-5</c:v>
                </c:pt>
                <c:pt idx="243">
                  <c:v>5.5000156311128621E-5</c:v>
                </c:pt>
                <c:pt idx="244">
                  <c:v>5.0564926578600629E-5</c:v>
                </c:pt>
                <c:pt idx="245">
                  <c:v>4.6509030369228316E-5</c:v>
                </c:pt>
                <c:pt idx="246">
                  <c:v>4.2798357581648339E-5</c:v>
                </c:pt>
                <c:pt idx="247">
                  <c:v>3.9401994087339522E-5</c:v>
                </c:pt>
                <c:pt idx="248">
                  <c:v>3.6291912893645987E-5</c:v>
                </c:pt>
                <c:pt idx="249">
                  <c:v>3.3442695684923279E-5</c:v>
                </c:pt>
                <c:pt idx="250">
                  <c:v>3.0831281757897284E-5</c:v>
                </c:pt>
                <c:pt idx="251">
                  <c:v>2.8436741650540511E-5</c:v>
                </c:pt>
                <c:pt idx="252">
                  <c:v>2.6240073022826446E-5</c:v>
                </c:pt>
                <c:pt idx="253">
                  <c:v>2.4224016584032013E-5</c:v>
                </c:pt>
                <c:pt idx="254">
                  <c:v>2.2372890076355785E-5</c:v>
                </c:pt>
                <c:pt idx="255">
                  <c:v>2.0672438520000997E-5</c:v>
                </c:pt>
                <c:pt idx="256">
                  <c:v>1.9109699102050762E-5</c:v>
                </c:pt>
                <c:pt idx="257">
                  <c:v>1.7672879251894978E-5</c:v>
                </c:pt>
                <c:pt idx="258">
                  <c:v>1.6351246591033234E-5</c:v>
                </c:pt>
                <c:pt idx="259">
                  <c:v>1.5135029576118632E-5</c:v>
                </c:pt>
                <c:pt idx="260">
                  <c:v>1.4015327772345028E-5</c:v>
                </c:pt>
                <c:pt idx="261">
                  <c:v>1.2984030800888068E-5</c:v>
                </c:pt>
                <c:pt idx="262">
                  <c:v>1.2033745100156711E-5</c:v>
                </c:pt>
                <c:pt idx="263">
                  <c:v>1.1157727727089474E-5</c:v>
                </c:pt>
                <c:pt idx="264">
                  <c:v>1.0349826502554473E-5</c:v>
                </c:pt>
                <c:pt idx="265">
                  <c:v>9.6044258749148078E-6</c:v>
                </c:pt>
                <c:pt idx="266">
                  <c:v>8.9163979387692785E-6</c:v>
                </c:pt>
                <c:pt idx="267">
                  <c:v>8.2810581024643012E-6</c:v>
                </c:pt>
                <c:pt idx="268">
                  <c:v>7.6941249488277901E-6</c:v>
                </c:pt>
                <c:pt idx="269">
                  <c:v>7.1516838792759948E-6</c:v>
                </c:pt>
                <c:pt idx="270">
                  <c:v>6.6501541725010586E-6</c:v>
                </c:pt>
                <c:pt idx="271">
                  <c:v>6.1862591258381681E-6</c:v>
                </c:pt>
                <c:pt idx="272">
                  <c:v>5.7569989805489479E-6</c:v>
                </c:pt>
                <c:pt idx="273">
                  <c:v>5.3596263620327861E-6</c:v>
                </c:pt>
                <c:pt idx="274">
                  <c:v>4.9916239927273933E-6</c:v>
                </c:pt>
                <c:pt idx="275">
                  <c:v>4.6506844594947484E-6</c:v>
                </c:pt>
                <c:pt idx="276">
                  <c:v>4.3346918388876181E-6</c:v>
                </c:pt>
                <c:pt idx="277">
                  <c:v>4.041705003103351E-6</c:v>
                </c:pt>
                <c:pt idx="278">
                  <c:v>3.7699424468798124E-6</c:v>
                </c:pt>
                <c:pt idx="279">
                  <c:v>3.5177684912756361E-6</c:v>
                </c:pt>
                <c:pt idx="280">
                  <c:v>3.2836807343833165E-6</c:v>
                </c:pt>
                <c:pt idx="281">
                  <c:v>3.0662986317104688E-6</c:v>
                </c:pt>
                <c:pt idx="282">
                  <c:v>2.8643531003790512E-6</c:v>
                </c:pt>
                <c:pt idx="283">
                  <c:v>2.6766770515631346E-6</c:v>
                </c:pt>
                <c:pt idx="284">
                  <c:v>2.50219676483049E-6</c:v>
                </c:pt>
                <c:pt idx="285">
                  <c:v>2.3399240263769749E-6</c:v>
                </c:pt>
                <c:pt idx="286">
                  <c:v>2.1889489606386815E-6</c:v>
                </c:pt>
                <c:pt idx="287">
                  <c:v>2.0484334915199251E-6</c:v>
                </c:pt>
                <c:pt idx="288">
                  <c:v>1.917605375560916E-6</c:v>
                </c:pt>
                <c:pt idx="289">
                  <c:v>1.7957527548541605E-6</c:v>
                </c:pt>
                <c:pt idx="290">
                  <c:v>1.6822191824655796E-6</c:v>
                </c:pt>
                <c:pt idx="291">
                  <c:v>1.576399077577923E-6</c:v>
                </c:pt>
                <c:pt idx="292">
                  <c:v>1.4777335716003405E-6</c:v>
                </c:pt>
                <c:pt idx="293">
                  <c:v>1.3857067101216131E-6</c:v>
                </c:pt>
                <c:pt idx="294">
                  <c:v>1.2998419788662977E-6</c:v>
                </c:pt>
                <c:pt idx="295">
                  <c:v>1.219699124776366E-6</c:v>
                </c:pt>
                <c:pt idx="296">
                  <c:v>1.1448712460193673E-6</c:v>
                </c:pt>
                <c:pt idx="297">
                  <c:v>1.0749821271445952E-6</c:v>
                </c:pt>
                <c:pt idx="298">
                  <c:v>1.0096837977975578E-6</c:v>
                </c:pt>
                <c:pt idx="299">
                  <c:v>9.4865429538305596E-7</c:v>
                </c:pt>
                <c:pt idx="300">
                  <c:v>8.9159561385859668E-7</c:v>
                </c:pt>
                <c:pt idx="301">
                  <c:v>8.3823182246169447E-7</c:v>
                </c:pt>
                <c:pt idx="302">
                  <c:v>7.8830733964307449E-7</c:v>
                </c:pt>
                <c:pt idx="303">
                  <c:v>7.4158534880814929E-7</c:v>
                </c:pt>
                <c:pt idx="304">
                  <c:v>6.9784634367466279E-7</c:v>
                </c:pt>
                <c:pt idx="305">
                  <c:v>6.5688679214727781E-7</c:v>
                </c:pt>
                <c:pt idx="306">
                  <c:v>6.1851790860094091E-7</c:v>
                </c:pt>
                <c:pt idx="307">
                  <c:v>5.8256452536405497E-7</c:v>
                </c:pt>
                <c:pt idx="308">
                  <c:v>5.4886405500848547E-7</c:v>
                </c:pt>
                <c:pt idx="309">
                  <c:v>5.1726553579424175E-7</c:v>
                </c:pt>
                <c:pt idx="310">
                  <c:v>4.8762875328959083E-7</c:v>
                </c:pt>
                <c:pt idx="311">
                  <c:v>4.5982343179867081E-7</c:v>
                </c:pt>
                <c:pt idx="312">
                  <c:v>4.3372848978426164E-7</c:v>
                </c:pt>
                <c:pt idx="313">
                  <c:v>4.0923135397866367E-7</c:v>
                </c:pt>
                <c:pt idx="314">
                  <c:v>3.8622732733505116E-7</c:v>
                </c:pt>
                <c:pt idx="315">
                  <c:v>3.6461900638985696E-7</c:v>
                </c:pt>
                <c:pt idx="316">
                  <c:v>3.4431574398725053E-7</c:v>
                </c:pt>
                <c:pt idx="317">
                  <c:v>3.252331536633824E-7</c:v>
                </c:pt>
                <c:pt idx="318">
                  <c:v>3.0729265230366775E-7</c:v>
                </c:pt>
                <c:pt idx="319">
                  <c:v>2.9042103797405955E-7</c:v>
                </c:pt>
                <c:pt idx="320">
                  <c:v>2.7455010008942415E-7</c:v>
                </c:pt>
                <c:pt idx="321">
                  <c:v>2.5961625932127597E-7</c:v>
                </c:pt>
                <c:pt idx="322">
                  <c:v>2.4556023486517516E-7</c:v>
                </c:pt>
                <c:pt idx="323">
                  <c:v>2.3232673688714883E-7</c:v>
                </c:pt>
                <c:pt idx="324">
                  <c:v>2.1986418215019235E-7</c:v>
                </c:pt>
                <c:pt idx="325">
                  <c:v>2.0812443098777119E-7</c:v>
                </c:pt>
                <c:pt idx="326">
                  <c:v>1.9706254394284535E-7</c:v>
                </c:pt>
                <c:pt idx="327">
                  <c:v>1.8663655652943274E-7</c:v>
                </c:pt>
                <c:pt idx="328">
                  <c:v>1.7680727070030067E-7</c:v>
                </c:pt>
                <c:pt idx="329">
                  <c:v>1.6753806172019232E-7</c:v>
                </c:pt>
                <c:pt idx="330">
                  <c:v>1.5879469924988619E-7</c:v>
                </c:pt>
                <c:pt idx="331">
                  <c:v>1.5054518154330016E-7</c:v>
                </c:pt>
                <c:pt idx="332">
                  <c:v>1.427595817485848E-7</c:v>
                </c:pt>
                <c:pt idx="333">
                  <c:v>1.3540990538537643E-7</c:v>
                </c:pt>
                <c:pt idx="334">
                  <c:v>1.2846995814481388E-7</c:v>
                </c:pt>
                <c:pt idx="335">
                  <c:v>1.219152232271037E-7</c:v>
                </c:pt>
                <c:pt idx="336">
                  <c:v>1.1572274749393094E-7</c:v>
                </c:pt>
                <c:pt idx="337">
                  <c:v>1.0987103577032955E-7</c:v>
                </c:pt>
                <c:pt idx="338">
                  <c:v>1.0433995268320507E-7</c:v>
                </c:pt>
                <c:pt idx="339">
                  <c:v>9.9110631471926238E-8</c:v>
                </c:pt>
                <c:pt idx="340">
                  <c:v>9.4165389250696836E-8</c:v>
                </c:pt>
                <c:pt idx="341">
                  <c:v>8.9487648243058123E-8</c:v>
                </c:pt>
                <c:pt idx="342">
                  <c:v>8.5061862546215337E-8</c:v>
                </c:pt>
                <c:pt idx="343">
                  <c:v>8.0873450017182596E-8</c:v>
                </c:pt>
                <c:pt idx="344">
                  <c:v>7.6908728904267953E-8</c:v>
                </c:pt>
                <c:pt idx="345">
                  <c:v>7.3154858876403123E-8</c:v>
                </c:pt>
                <c:pt idx="346">
                  <c:v>6.9599786129472023E-8</c:v>
                </c:pt>
                <c:pt idx="347">
                  <c:v>6.6232192273321388E-8</c:v>
                </c:pt>
                <c:pt idx="348">
                  <c:v>6.304144672567919E-8</c:v>
                </c:pt>
                <c:pt idx="349">
                  <c:v>6.0017562360000055E-8</c:v>
                </c:pt>
                <c:pt idx="350">
                  <c:v>5.7151154173355996E-8</c:v>
                </c:pt>
                <c:pt idx="351">
                  <c:v>5.443340075812065E-8</c:v>
                </c:pt>
                <c:pt idx="352">
                  <c:v>5.1856008377409241E-8</c:v>
                </c:pt>
                <c:pt idx="353">
                  <c:v>4.9411177459205881E-8</c:v>
                </c:pt>
                <c:pt idx="354">
                  <c:v>4.7091571337881914E-8</c:v>
                </c:pt>
                <c:pt idx="355">
                  <c:v>4.4890287084537881E-8</c:v>
                </c:pt>
                <c:pt idx="356">
                  <c:v>4.2800828279316432E-8</c:v>
                </c:pt>
                <c:pt idx="357">
                  <c:v>4.0817079589667065E-8</c:v>
                </c:pt>
                <c:pt idx="358">
                  <c:v>3.8933283028522441E-8</c:v>
                </c:pt>
                <c:pt idx="359">
                  <c:v>3.714401577557427E-8</c:v>
                </c:pt>
                <c:pt idx="360">
                  <c:v>3.5444169453349868E-8</c:v>
                </c:pt>
                <c:pt idx="361">
                  <c:v>3.3828930757660716E-8</c:v>
                </c:pt>
                <c:pt idx="362">
                  <c:v>3.229376334926111E-8</c:v>
                </c:pt>
                <c:pt idx="363">
                  <c:v>3.0834390920279998E-8</c:v>
                </c:pt>
                <c:pt idx="364">
                  <c:v>2.9446781355196141E-8</c:v>
                </c:pt>
                <c:pt idx="365">
                  <c:v>2.8127131911879811E-8</c:v>
                </c:pt>
                <c:pt idx="366">
                  <c:v>2.6871855353535721E-8</c:v>
                </c:pt>
                <c:pt idx="367">
                  <c:v>2.567756696730082E-8</c:v>
                </c:pt>
                <c:pt idx="368">
                  <c:v>2.4541072409809288E-8</c:v>
                </c:pt>
                <c:pt idx="369">
                  <c:v>2.3459356324245899E-8</c:v>
                </c:pt>
                <c:pt idx="370">
                  <c:v>2.2429571677318787E-8</c:v>
                </c:pt>
                <c:pt idx="371">
                  <c:v>2.1449029768197654E-8</c:v>
                </c:pt>
                <c:pt idx="372">
                  <c:v>2.0515190864815811E-8</c:v>
                </c:pt>
                <c:pt idx="373">
                  <c:v>1.9625655426039503E-8</c:v>
                </c:pt>
                <c:pt idx="374">
                  <c:v>1.8778155871091963E-8</c:v>
                </c:pt>
                <c:pt idx="375">
                  <c:v>1.7970548860285937E-8</c:v>
                </c:pt>
                <c:pt idx="376">
                  <c:v>1.7200808053601424E-8</c:v>
                </c:pt>
                <c:pt idx="377">
                  <c:v>1.6467017315940305E-8</c:v>
                </c:pt>
                <c:pt idx="378">
                  <c:v>1.5767364340025817E-8</c:v>
                </c:pt>
                <c:pt idx="379">
                  <c:v>1.5100134659895344E-8</c:v>
                </c:pt>
                <c:pt idx="380">
                  <c:v>1.4463706029774049E-8</c:v>
                </c:pt>
                <c:pt idx="381">
                  <c:v>1.3856543144826222E-8</c:v>
                </c:pt>
                <c:pt idx="382">
                  <c:v>1.3277192681868243E-8</c:v>
                </c:pt>
                <c:pt idx="383">
                  <c:v>1.2724278639602284E-8</c:v>
                </c:pt>
                <c:pt idx="384">
                  <c:v>1.2196497959301803E-8</c:v>
                </c:pt>
                <c:pt idx="385">
                  <c:v>1.1692616408154032E-8</c:v>
                </c:pt>
                <c:pt idx="386">
                  <c:v>1.1211464708650813E-8</c:v>
                </c:pt>
                <c:pt idx="387">
                  <c:v>1.0751934898522818E-8</c:v>
                </c:pt>
                <c:pt idx="388">
                  <c:v>1.0312976906737191E-8</c:v>
                </c:pt>
                <c:pt idx="389">
                  <c:v>9.8935953320354188E-9</c:v>
                </c:pt>
                <c:pt idx="390">
                  <c:v>9.4928464113760711E-9</c:v>
                </c:pt>
                <c:pt idx="391">
                  <c:v>9.1098351664764615E-9</c:v>
                </c:pt>
                <c:pt idx="392">
                  <c:v>8.7437127174170122E-9</c:v>
                </c:pt>
                <c:pt idx="393">
                  <c:v>8.3936737529919553E-9</c:v>
                </c:pt>
                <c:pt idx="394">
                  <c:v>8.0589541481586553E-9</c:v>
                </c:pt>
                <c:pt idx="395">
                  <c:v>7.7388287195617981E-9</c:v>
                </c:pt>
                <c:pt idx="396">
                  <c:v>7.4326091106908939E-9</c:v>
                </c:pt>
                <c:pt idx="397">
                  <c:v>7.1396417987713726E-9</c:v>
                </c:pt>
                <c:pt idx="398">
                  <c:v>6.8593062159962672E-9</c:v>
                </c:pt>
              </c:numCache>
            </c:numRef>
          </c:yVal>
          <c:smooth val="1"/>
        </c:ser>
        <c:ser>
          <c:idx val="1"/>
          <c:order val="1"/>
          <c:tx>
            <c:v>0.8-Exp</c:v>
          </c:tx>
          <c:spPr>
            <a:ln w="0">
              <a:noFill/>
              <a:prstDash val="sysDot"/>
            </a:ln>
          </c:spPr>
          <c:marker>
            <c:symbol val="diamond"/>
            <c:size val="5"/>
          </c:marker>
          <c:xVal>
            <c:numRef>
              <c:f>H2plots!$P$37:$P$63</c:f>
              <c:numCache>
                <c:formatCode>General</c:formatCode>
                <c:ptCount val="27"/>
                <c:pt idx="0">
                  <c:v>200</c:v>
                </c:pt>
                <c:pt idx="1">
                  <c:v>230</c:v>
                </c:pt>
                <c:pt idx="2">
                  <c:v>240</c:v>
                </c:pt>
                <c:pt idx="3">
                  <c:v>250</c:v>
                </c:pt>
                <c:pt idx="4">
                  <c:v>260</c:v>
                </c:pt>
                <c:pt idx="5">
                  <c:v>270</c:v>
                </c:pt>
                <c:pt idx="6">
                  <c:v>280</c:v>
                </c:pt>
                <c:pt idx="7">
                  <c:v>290</c:v>
                </c:pt>
                <c:pt idx="8">
                  <c:v>300</c:v>
                </c:pt>
                <c:pt idx="9">
                  <c:v>310</c:v>
                </c:pt>
                <c:pt idx="10">
                  <c:v>320</c:v>
                </c:pt>
                <c:pt idx="11">
                  <c:v>330</c:v>
                </c:pt>
                <c:pt idx="12">
                  <c:v>340</c:v>
                </c:pt>
                <c:pt idx="13">
                  <c:v>350</c:v>
                </c:pt>
                <c:pt idx="14">
                  <c:v>360</c:v>
                </c:pt>
                <c:pt idx="15">
                  <c:v>370</c:v>
                </c:pt>
                <c:pt idx="16">
                  <c:v>380</c:v>
                </c:pt>
                <c:pt idx="17">
                  <c:v>390</c:v>
                </c:pt>
                <c:pt idx="18">
                  <c:v>400</c:v>
                </c:pt>
                <c:pt idx="19">
                  <c:v>410</c:v>
                </c:pt>
                <c:pt idx="20">
                  <c:v>420</c:v>
                </c:pt>
                <c:pt idx="21">
                  <c:v>430</c:v>
                </c:pt>
                <c:pt idx="22">
                  <c:v>440</c:v>
                </c:pt>
                <c:pt idx="23">
                  <c:v>450</c:v>
                </c:pt>
                <c:pt idx="24">
                  <c:v>460</c:v>
                </c:pt>
                <c:pt idx="25">
                  <c:v>470</c:v>
                </c:pt>
                <c:pt idx="26">
                  <c:v>480</c:v>
                </c:pt>
              </c:numCache>
            </c:numRef>
          </c:xVal>
          <c:yVal>
            <c:numRef>
              <c:f>H2plots!$S$37:$S$63</c:f>
              <c:numCache>
                <c:formatCode>0.00E+00</c:formatCode>
                <c:ptCount val="27"/>
                <c:pt idx="0">
                  <c:v>0</c:v>
                </c:pt>
                <c:pt idx="1">
                  <c:v>1.2763636363636364E-2</c:v>
                </c:pt>
                <c:pt idx="2">
                  <c:v>1.7869090909090907E-2</c:v>
                </c:pt>
                <c:pt idx="3">
                  <c:v>2.6803636363636363E-2</c:v>
                </c:pt>
                <c:pt idx="4">
                  <c:v>3.9567272727272729E-2</c:v>
                </c:pt>
                <c:pt idx="5">
                  <c:v>5.1054545454545457E-2</c:v>
                </c:pt>
                <c:pt idx="6">
                  <c:v>6.6370909090909092E-2</c:v>
                </c:pt>
                <c:pt idx="7">
                  <c:v>7.0199999999999999E-2</c:v>
                </c:pt>
                <c:pt idx="8">
                  <c:v>7.0199999999999999E-2</c:v>
                </c:pt>
                <c:pt idx="9">
                  <c:v>6.8923636363636367E-2</c:v>
                </c:pt>
                <c:pt idx="10">
                  <c:v>6.7647272727272723E-2</c:v>
                </c:pt>
                <c:pt idx="11">
                  <c:v>6.2541818181818185E-2</c:v>
                </c:pt>
                <c:pt idx="12">
                  <c:v>5.6160000000000002E-2</c:v>
                </c:pt>
                <c:pt idx="13">
                  <c:v>4.9778181818181819E-2</c:v>
                </c:pt>
                <c:pt idx="14">
                  <c:v>4.3396363636363636E-2</c:v>
                </c:pt>
                <c:pt idx="15">
                  <c:v>3.1909090909090908E-2</c:v>
                </c:pt>
                <c:pt idx="16">
                  <c:v>2.425090909090909E-2</c:v>
                </c:pt>
                <c:pt idx="17">
                  <c:v>1.5316363636363637E-2</c:v>
                </c:pt>
                <c:pt idx="18">
                  <c:v>8.9345454545454537E-3</c:v>
                </c:pt>
                <c:pt idx="19">
                  <c:v>6.3818181818181821E-3</c:v>
                </c:pt>
                <c:pt idx="20">
                  <c:v>1.2763636363636362E-3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0.05-Sim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H2plots!$B$14:$B$412</c:f>
              <c:numCache>
                <c:formatCode>General</c:formatCode>
                <c:ptCount val="399"/>
                <c:pt idx="0">
                  <c:v>95</c:v>
                </c:pt>
                <c:pt idx="1">
                  <c:v>96.58</c:v>
                </c:pt>
                <c:pt idx="2">
                  <c:v>98.16</c:v>
                </c:pt>
                <c:pt idx="3">
                  <c:v>99.74</c:v>
                </c:pt>
                <c:pt idx="4">
                  <c:v>101.32</c:v>
                </c:pt>
                <c:pt idx="5">
                  <c:v>102.89999999999999</c:v>
                </c:pt>
                <c:pt idx="6">
                  <c:v>104.47999999999999</c:v>
                </c:pt>
                <c:pt idx="7">
                  <c:v>106.05999999999999</c:v>
                </c:pt>
                <c:pt idx="8">
                  <c:v>107.63999999999999</c:v>
                </c:pt>
                <c:pt idx="9">
                  <c:v>109.21999999999998</c:v>
                </c:pt>
                <c:pt idx="10">
                  <c:v>110.79999999999998</c:v>
                </c:pt>
                <c:pt idx="11">
                  <c:v>112.37999999999998</c:v>
                </c:pt>
                <c:pt idx="12">
                  <c:v>113.95999999999998</c:v>
                </c:pt>
                <c:pt idx="13">
                  <c:v>115.53999999999998</c:v>
                </c:pt>
                <c:pt idx="14">
                  <c:v>117.11999999999998</c:v>
                </c:pt>
                <c:pt idx="15">
                  <c:v>118.69999999999997</c:v>
                </c:pt>
                <c:pt idx="16">
                  <c:v>120.27999999999997</c:v>
                </c:pt>
                <c:pt idx="17">
                  <c:v>121.85999999999997</c:v>
                </c:pt>
                <c:pt idx="18">
                  <c:v>123.43999999999997</c:v>
                </c:pt>
                <c:pt idx="19">
                  <c:v>125.01999999999997</c:v>
                </c:pt>
                <c:pt idx="20">
                  <c:v>126.59999999999997</c:v>
                </c:pt>
                <c:pt idx="21">
                  <c:v>128.17999999999998</c:v>
                </c:pt>
                <c:pt idx="22">
                  <c:v>129.76</c:v>
                </c:pt>
                <c:pt idx="23">
                  <c:v>131.34</c:v>
                </c:pt>
                <c:pt idx="24">
                  <c:v>132.92000000000002</c:v>
                </c:pt>
                <c:pt idx="25">
                  <c:v>134.50000000000003</c:v>
                </c:pt>
                <c:pt idx="26">
                  <c:v>136.08000000000004</c:v>
                </c:pt>
                <c:pt idx="27">
                  <c:v>137.66000000000005</c:v>
                </c:pt>
                <c:pt idx="28">
                  <c:v>139.24000000000007</c:v>
                </c:pt>
                <c:pt idx="29">
                  <c:v>140.82000000000008</c:v>
                </c:pt>
                <c:pt idx="30">
                  <c:v>142.40000000000009</c:v>
                </c:pt>
                <c:pt idx="31">
                  <c:v>143.9800000000001</c:v>
                </c:pt>
                <c:pt idx="32">
                  <c:v>145.56000000000012</c:v>
                </c:pt>
                <c:pt idx="33">
                  <c:v>147.14000000000013</c:v>
                </c:pt>
                <c:pt idx="34">
                  <c:v>148.72000000000014</c:v>
                </c:pt>
                <c:pt idx="35">
                  <c:v>150.30000000000015</c:v>
                </c:pt>
                <c:pt idx="36">
                  <c:v>151.88000000000017</c:v>
                </c:pt>
                <c:pt idx="37">
                  <c:v>153.46000000000018</c:v>
                </c:pt>
                <c:pt idx="38">
                  <c:v>155.04000000000019</c:v>
                </c:pt>
                <c:pt idx="39">
                  <c:v>156.6200000000002</c:v>
                </c:pt>
                <c:pt idx="40">
                  <c:v>158.20000000000022</c:v>
                </c:pt>
                <c:pt idx="41">
                  <c:v>159.78000000000023</c:v>
                </c:pt>
                <c:pt idx="42">
                  <c:v>161.36000000000024</c:v>
                </c:pt>
                <c:pt idx="43">
                  <c:v>162.94000000000025</c:v>
                </c:pt>
                <c:pt idx="44">
                  <c:v>164.52000000000027</c:v>
                </c:pt>
                <c:pt idx="45">
                  <c:v>166.10000000000028</c:v>
                </c:pt>
                <c:pt idx="46">
                  <c:v>167.68000000000029</c:v>
                </c:pt>
                <c:pt idx="47">
                  <c:v>169.2600000000003</c:v>
                </c:pt>
                <c:pt idx="48">
                  <c:v>170.84000000000032</c:v>
                </c:pt>
                <c:pt idx="49">
                  <c:v>172.42000000000033</c:v>
                </c:pt>
                <c:pt idx="50">
                  <c:v>174.00000000000034</c:v>
                </c:pt>
                <c:pt idx="51">
                  <c:v>175.58000000000035</c:v>
                </c:pt>
                <c:pt idx="52">
                  <c:v>177.16000000000037</c:v>
                </c:pt>
                <c:pt idx="53">
                  <c:v>178.74000000000038</c:v>
                </c:pt>
                <c:pt idx="54">
                  <c:v>180.32000000000039</c:v>
                </c:pt>
                <c:pt idx="55">
                  <c:v>181.9000000000004</c:v>
                </c:pt>
                <c:pt idx="56">
                  <c:v>183.48000000000042</c:v>
                </c:pt>
                <c:pt idx="57">
                  <c:v>185.06000000000043</c:v>
                </c:pt>
                <c:pt idx="58">
                  <c:v>186.64000000000044</c:v>
                </c:pt>
                <c:pt idx="59">
                  <c:v>188.22000000000045</c:v>
                </c:pt>
                <c:pt idx="60">
                  <c:v>189.80000000000047</c:v>
                </c:pt>
                <c:pt idx="61">
                  <c:v>191.38000000000048</c:v>
                </c:pt>
                <c:pt idx="62">
                  <c:v>192.96000000000049</c:v>
                </c:pt>
                <c:pt idx="63">
                  <c:v>194.5400000000005</c:v>
                </c:pt>
                <c:pt idx="64">
                  <c:v>196.12000000000052</c:v>
                </c:pt>
                <c:pt idx="65">
                  <c:v>197.70000000000053</c:v>
                </c:pt>
                <c:pt idx="66">
                  <c:v>199.28000000000054</c:v>
                </c:pt>
                <c:pt idx="67">
                  <c:v>200.86000000000055</c:v>
                </c:pt>
                <c:pt idx="68">
                  <c:v>202.44000000000057</c:v>
                </c:pt>
                <c:pt idx="69">
                  <c:v>204.02000000000058</c:v>
                </c:pt>
                <c:pt idx="70">
                  <c:v>205.60000000000059</c:v>
                </c:pt>
                <c:pt idx="71">
                  <c:v>207.1800000000006</c:v>
                </c:pt>
                <c:pt idx="72">
                  <c:v>208.76000000000062</c:v>
                </c:pt>
                <c:pt idx="73">
                  <c:v>210.34000000000063</c:v>
                </c:pt>
                <c:pt idx="74">
                  <c:v>211.92000000000064</c:v>
                </c:pt>
                <c:pt idx="75">
                  <c:v>213.50000000000065</c:v>
                </c:pt>
                <c:pt idx="76">
                  <c:v>215.08000000000067</c:v>
                </c:pt>
                <c:pt idx="77">
                  <c:v>216.66000000000068</c:v>
                </c:pt>
                <c:pt idx="78">
                  <c:v>218.24000000000069</c:v>
                </c:pt>
                <c:pt idx="79">
                  <c:v>219.8200000000007</c:v>
                </c:pt>
                <c:pt idx="80">
                  <c:v>221.40000000000072</c:v>
                </c:pt>
                <c:pt idx="81">
                  <c:v>222.98000000000073</c:v>
                </c:pt>
                <c:pt idx="82">
                  <c:v>224.56000000000074</c:v>
                </c:pt>
                <c:pt idx="83">
                  <c:v>226.14000000000075</c:v>
                </c:pt>
                <c:pt idx="84">
                  <c:v>227.72000000000077</c:v>
                </c:pt>
                <c:pt idx="85">
                  <c:v>229.30000000000078</c:v>
                </c:pt>
                <c:pt idx="86">
                  <c:v>230.88000000000079</c:v>
                </c:pt>
                <c:pt idx="87">
                  <c:v>232.4600000000008</c:v>
                </c:pt>
                <c:pt idx="88">
                  <c:v>234.04000000000082</c:v>
                </c:pt>
                <c:pt idx="89">
                  <c:v>235.62000000000083</c:v>
                </c:pt>
                <c:pt idx="90">
                  <c:v>237.20000000000084</c:v>
                </c:pt>
                <c:pt idx="91">
                  <c:v>238.78000000000085</c:v>
                </c:pt>
                <c:pt idx="92">
                  <c:v>240.36000000000087</c:v>
                </c:pt>
                <c:pt idx="93">
                  <c:v>241.94000000000088</c:v>
                </c:pt>
                <c:pt idx="94">
                  <c:v>243.52000000000089</c:v>
                </c:pt>
                <c:pt idx="95">
                  <c:v>245.1000000000009</c:v>
                </c:pt>
                <c:pt idx="96">
                  <c:v>246.68000000000092</c:v>
                </c:pt>
                <c:pt idx="97">
                  <c:v>248.26000000000093</c:v>
                </c:pt>
                <c:pt idx="98">
                  <c:v>249.84000000000094</c:v>
                </c:pt>
                <c:pt idx="99">
                  <c:v>251.42000000000095</c:v>
                </c:pt>
                <c:pt idx="100">
                  <c:v>253.00000000000097</c:v>
                </c:pt>
                <c:pt idx="101">
                  <c:v>254.58000000000098</c:v>
                </c:pt>
                <c:pt idx="102">
                  <c:v>256.16000000000099</c:v>
                </c:pt>
                <c:pt idx="103">
                  <c:v>257.74000000000098</c:v>
                </c:pt>
                <c:pt idx="104">
                  <c:v>259.32000000000096</c:v>
                </c:pt>
                <c:pt idx="105">
                  <c:v>260.90000000000094</c:v>
                </c:pt>
                <c:pt idx="106">
                  <c:v>262.48000000000093</c:v>
                </c:pt>
                <c:pt idx="107">
                  <c:v>264.06000000000091</c:v>
                </c:pt>
                <c:pt idx="108">
                  <c:v>265.6400000000009</c:v>
                </c:pt>
                <c:pt idx="109">
                  <c:v>267.22000000000088</c:v>
                </c:pt>
                <c:pt idx="110">
                  <c:v>268.80000000000086</c:v>
                </c:pt>
                <c:pt idx="111">
                  <c:v>270.38000000000085</c:v>
                </c:pt>
                <c:pt idx="112">
                  <c:v>271.96000000000083</c:v>
                </c:pt>
                <c:pt idx="113">
                  <c:v>273.54000000000082</c:v>
                </c:pt>
                <c:pt idx="114">
                  <c:v>275.1200000000008</c:v>
                </c:pt>
                <c:pt idx="115">
                  <c:v>276.70000000000078</c:v>
                </c:pt>
                <c:pt idx="116">
                  <c:v>278.28000000000077</c:v>
                </c:pt>
                <c:pt idx="117">
                  <c:v>279.86000000000075</c:v>
                </c:pt>
                <c:pt idx="118">
                  <c:v>281.44000000000074</c:v>
                </c:pt>
                <c:pt idx="119">
                  <c:v>283.02000000000072</c:v>
                </c:pt>
                <c:pt idx="120">
                  <c:v>284.6000000000007</c:v>
                </c:pt>
                <c:pt idx="121">
                  <c:v>286.18000000000069</c:v>
                </c:pt>
                <c:pt idx="122">
                  <c:v>287.76000000000067</c:v>
                </c:pt>
                <c:pt idx="123">
                  <c:v>289.34000000000066</c:v>
                </c:pt>
                <c:pt idx="124">
                  <c:v>290.92000000000064</c:v>
                </c:pt>
                <c:pt idx="125">
                  <c:v>292.50000000000063</c:v>
                </c:pt>
                <c:pt idx="126">
                  <c:v>294.08000000000061</c:v>
                </c:pt>
                <c:pt idx="127">
                  <c:v>295.66000000000059</c:v>
                </c:pt>
                <c:pt idx="128">
                  <c:v>297.24000000000058</c:v>
                </c:pt>
                <c:pt idx="129">
                  <c:v>298.82000000000056</c:v>
                </c:pt>
                <c:pt idx="130">
                  <c:v>300.40000000000055</c:v>
                </c:pt>
                <c:pt idx="131">
                  <c:v>301.98000000000053</c:v>
                </c:pt>
                <c:pt idx="132">
                  <c:v>303.56000000000051</c:v>
                </c:pt>
                <c:pt idx="133">
                  <c:v>305.1400000000005</c:v>
                </c:pt>
                <c:pt idx="134">
                  <c:v>306.72000000000048</c:v>
                </c:pt>
                <c:pt idx="135">
                  <c:v>308.30000000000047</c:v>
                </c:pt>
                <c:pt idx="136">
                  <c:v>309.88000000000045</c:v>
                </c:pt>
                <c:pt idx="137">
                  <c:v>311.46000000000043</c:v>
                </c:pt>
                <c:pt idx="138">
                  <c:v>313.04000000000042</c:v>
                </c:pt>
                <c:pt idx="139">
                  <c:v>314.6200000000004</c:v>
                </c:pt>
                <c:pt idx="140">
                  <c:v>316.20000000000039</c:v>
                </c:pt>
                <c:pt idx="141">
                  <c:v>317.78000000000037</c:v>
                </c:pt>
                <c:pt idx="142">
                  <c:v>319.36000000000035</c:v>
                </c:pt>
                <c:pt idx="143">
                  <c:v>320.94000000000034</c:v>
                </c:pt>
                <c:pt idx="144">
                  <c:v>322.52000000000032</c:v>
                </c:pt>
                <c:pt idx="145">
                  <c:v>324.10000000000031</c:v>
                </c:pt>
                <c:pt idx="146">
                  <c:v>325.68000000000029</c:v>
                </c:pt>
                <c:pt idx="147">
                  <c:v>327.26000000000028</c:v>
                </c:pt>
                <c:pt idx="148">
                  <c:v>328.84000000000026</c:v>
                </c:pt>
                <c:pt idx="149">
                  <c:v>330.42000000000024</c:v>
                </c:pt>
                <c:pt idx="150">
                  <c:v>332.00000000000023</c:v>
                </c:pt>
                <c:pt idx="151">
                  <c:v>333.58000000000021</c:v>
                </c:pt>
                <c:pt idx="152">
                  <c:v>335.1600000000002</c:v>
                </c:pt>
                <c:pt idx="153">
                  <c:v>336.74000000000018</c:v>
                </c:pt>
                <c:pt idx="154">
                  <c:v>338.32000000000016</c:v>
                </c:pt>
                <c:pt idx="155">
                  <c:v>339.90000000000015</c:v>
                </c:pt>
                <c:pt idx="156">
                  <c:v>341.48000000000013</c:v>
                </c:pt>
                <c:pt idx="157">
                  <c:v>343.06000000000012</c:v>
                </c:pt>
                <c:pt idx="158">
                  <c:v>344.6400000000001</c:v>
                </c:pt>
                <c:pt idx="159">
                  <c:v>346.22000000000008</c:v>
                </c:pt>
                <c:pt idx="160">
                  <c:v>347.80000000000007</c:v>
                </c:pt>
                <c:pt idx="161">
                  <c:v>349.38000000000005</c:v>
                </c:pt>
                <c:pt idx="162">
                  <c:v>350.96000000000004</c:v>
                </c:pt>
                <c:pt idx="163">
                  <c:v>352.54</c:v>
                </c:pt>
                <c:pt idx="164">
                  <c:v>354.12</c:v>
                </c:pt>
                <c:pt idx="165">
                  <c:v>355.7</c:v>
                </c:pt>
                <c:pt idx="166">
                  <c:v>357.28</c:v>
                </c:pt>
                <c:pt idx="167">
                  <c:v>358.85999999999996</c:v>
                </c:pt>
                <c:pt idx="168">
                  <c:v>360.43999999999994</c:v>
                </c:pt>
                <c:pt idx="169">
                  <c:v>362.01999999999992</c:v>
                </c:pt>
                <c:pt idx="170">
                  <c:v>363.59999999999991</c:v>
                </c:pt>
                <c:pt idx="171">
                  <c:v>365.17999999999989</c:v>
                </c:pt>
                <c:pt idx="172">
                  <c:v>366.75999999999988</c:v>
                </c:pt>
                <c:pt idx="173">
                  <c:v>368.33999999999986</c:v>
                </c:pt>
                <c:pt idx="174">
                  <c:v>369.91999999999985</c:v>
                </c:pt>
                <c:pt idx="175">
                  <c:v>371.49999999999983</c:v>
                </c:pt>
                <c:pt idx="176">
                  <c:v>373.07999999999981</c:v>
                </c:pt>
                <c:pt idx="177">
                  <c:v>374.6599999999998</c:v>
                </c:pt>
                <c:pt idx="178">
                  <c:v>376.23999999999978</c:v>
                </c:pt>
                <c:pt idx="179">
                  <c:v>377.81999999999977</c:v>
                </c:pt>
                <c:pt idx="180">
                  <c:v>379.39999999999975</c:v>
                </c:pt>
                <c:pt idx="181">
                  <c:v>380.97999999999973</c:v>
                </c:pt>
                <c:pt idx="182">
                  <c:v>382.55999999999972</c:v>
                </c:pt>
                <c:pt idx="183">
                  <c:v>384.1399999999997</c:v>
                </c:pt>
                <c:pt idx="184">
                  <c:v>385.71999999999969</c:v>
                </c:pt>
                <c:pt idx="185">
                  <c:v>387.29999999999967</c:v>
                </c:pt>
                <c:pt idx="186">
                  <c:v>388.87999999999965</c:v>
                </c:pt>
                <c:pt idx="187">
                  <c:v>390.45999999999964</c:v>
                </c:pt>
                <c:pt idx="188">
                  <c:v>392.03999999999962</c:v>
                </c:pt>
                <c:pt idx="189">
                  <c:v>393.61999999999961</c:v>
                </c:pt>
                <c:pt idx="190">
                  <c:v>395.19999999999959</c:v>
                </c:pt>
                <c:pt idx="191">
                  <c:v>396.77999999999957</c:v>
                </c:pt>
                <c:pt idx="192">
                  <c:v>398.35999999999956</c:v>
                </c:pt>
                <c:pt idx="193">
                  <c:v>399.93999999999954</c:v>
                </c:pt>
                <c:pt idx="194">
                  <c:v>401.51999999999953</c:v>
                </c:pt>
                <c:pt idx="195">
                  <c:v>403.09999999999951</c:v>
                </c:pt>
                <c:pt idx="196">
                  <c:v>404.6799999999995</c:v>
                </c:pt>
                <c:pt idx="197">
                  <c:v>406.25999999999948</c:v>
                </c:pt>
                <c:pt idx="198">
                  <c:v>407.83999999999946</c:v>
                </c:pt>
                <c:pt idx="199">
                  <c:v>409.41999999999945</c:v>
                </c:pt>
                <c:pt idx="200">
                  <c:v>410.99999999999943</c:v>
                </c:pt>
                <c:pt idx="201">
                  <c:v>412.57999999999942</c:v>
                </c:pt>
                <c:pt idx="202">
                  <c:v>414.1599999999994</c:v>
                </c:pt>
                <c:pt idx="203">
                  <c:v>415.73999999999938</c:v>
                </c:pt>
                <c:pt idx="204">
                  <c:v>417.31999999999937</c:v>
                </c:pt>
                <c:pt idx="205">
                  <c:v>418.89999999999935</c:v>
                </c:pt>
                <c:pt idx="206">
                  <c:v>420.47999999999934</c:v>
                </c:pt>
                <c:pt idx="207">
                  <c:v>422.05999999999932</c:v>
                </c:pt>
                <c:pt idx="208">
                  <c:v>423.6399999999993</c:v>
                </c:pt>
                <c:pt idx="209">
                  <c:v>425.21999999999929</c:v>
                </c:pt>
                <c:pt idx="210">
                  <c:v>426.79999999999927</c:v>
                </c:pt>
                <c:pt idx="211">
                  <c:v>428.37999999999926</c:v>
                </c:pt>
                <c:pt idx="212">
                  <c:v>429.95999999999924</c:v>
                </c:pt>
                <c:pt idx="213">
                  <c:v>431.53999999999922</c:v>
                </c:pt>
                <c:pt idx="214">
                  <c:v>433.11999999999921</c:v>
                </c:pt>
                <c:pt idx="215">
                  <c:v>434.69999999999919</c:v>
                </c:pt>
                <c:pt idx="216">
                  <c:v>436.27999999999918</c:v>
                </c:pt>
                <c:pt idx="217">
                  <c:v>437.85999999999916</c:v>
                </c:pt>
                <c:pt idx="218">
                  <c:v>439.43999999999915</c:v>
                </c:pt>
                <c:pt idx="219">
                  <c:v>441.01999999999913</c:v>
                </c:pt>
                <c:pt idx="220">
                  <c:v>442.59999999999911</c:v>
                </c:pt>
                <c:pt idx="221">
                  <c:v>444.1799999999991</c:v>
                </c:pt>
                <c:pt idx="222">
                  <c:v>445.75999999999908</c:v>
                </c:pt>
                <c:pt idx="223">
                  <c:v>447.33999999999907</c:v>
                </c:pt>
                <c:pt idx="224">
                  <c:v>448.91999999999905</c:v>
                </c:pt>
                <c:pt idx="225">
                  <c:v>450.49999999999903</c:v>
                </c:pt>
                <c:pt idx="226">
                  <c:v>452.07999999999902</c:v>
                </c:pt>
                <c:pt idx="227">
                  <c:v>453.659999999999</c:v>
                </c:pt>
                <c:pt idx="228">
                  <c:v>455.23999999999899</c:v>
                </c:pt>
                <c:pt idx="229">
                  <c:v>456.81999999999897</c:v>
                </c:pt>
                <c:pt idx="230">
                  <c:v>458.39999999999895</c:v>
                </c:pt>
                <c:pt idx="231">
                  <c:v>459.97999999999894</c:v>
                </c:pt>
                <c:pt idx="232">
                  <c:v>461.55999999999892</c:v>
                </c:pt>
                <c:pt idx="233">
                  <c:v>463.13999999999891</c:v>
                </c:pt>
                <c:pt idx="234">
                  <c:v>464.71999999999889</c:v>
                </c:pt>
                <c:pt idx="235">
                  <c:v>466.29999999999887</c:v>
                </c:pt>
                <c:pt idx="236">
                  <c:v>467.87999999999886</c:v>
                </c:pt>
                <c:pt idx="237">
                  <c:v>469.45999999999884</c:v>
                </c:pt>
                <c:pt idx="238">
                  <c:v>471.03999999999883</c:v>
                </c:pt>
                <c:pt idx="239">
                  <c:v>472.61999999999881</c:v>
                </c:pt>
                <c:pt idx="240">
                  <c:v>474.19999999999879</c:v>
                </c:pt>
                <c:pt idx="241">
                  <c:v>475.77999999999878</c:v>
                </c:pt>
                <c:pt idx="242">
                  <c:v>477.35999999999876</c:v>
                </c:pt>
                <c:pt idx="243">
                  <c:v>478.93999999999875</c:v>
                </c:pt>
                <c:pt idx="244">
                  <c:v>480.51999999999873</c:v>
                </c:pt>
                <c:pt idx="245">
                  <c:v>482.09999999999872</c:v>
                </c:pt>
                <c:pt idx="246">
                  <c:v>483.6799999999987</c:v>
                </c:pt>
                <c:pt idx="247">
                  <c:v>485.25999999999868</c:v>
                </c:pt>
                <c:pt idx="248">
                  <c:v>486.83999999999867</c:v>
                </c:pt>
                <c:pt idx="249">
                  <c:v>488.41999999999865</c:v>
                </c:pt>
                <c:pt idx="250">
                  <c:v>489.99999999999864</c:v>
                </c:pt>
                <c:pt idx="251">
                  <c:v>491.57999999999862</c:v>
                </c:pt>
                <c:pt idx="252">
                  <c:v>493.1599999999986</c:v>
                </c:pt>
                <c:pt idx="253">
                  <c:v>494.73999999999859</c:v>
                </c:pt>
                <c:pt idx="254">
                  <c:v>496.31999999999857</c:v>
                </c:pt>
                <c:pt idx="255">
                  <c:v>497.89999999999856</c:v>
                </c:pt>
                <c:pt idx="256">
                  <c:v>499.47999999999854</c:v>
                </c:pt>
                <c:pt idx="257">
                  <c:v>501.05999999999852</c:v>
                </c:pt>
                <c:pt idx="258">
                  <c:v>502.63999999999851</c:v>
                </c:pt>
                <c:pt idx="259">
                  <c:v>504.21999999999849</c:v>
                </c:pt>
                <c:pt idx="260">
                  <c:v>505.79999999999848</c:v>
                </c:pt>
                <c:pt idx="261">
                  <c:v>507.37999999999846</c:v>
                </c:pt>
                <c:pt idx="262">
                  <c:v>508.95999999999844</c:v>
                </c:pt>
                <c:pt idx="263">
                  <c:v>510.53999999999843</c:v>
                </c:pt>
                <c:pt idx="264">
                  <c:v>512.11999999999841</c:v>
                </c:pt>
                <c:pt idx="265">
                  <c:v>513.69999999999845</c:v>
                </c:pt>
                <c:pt idx="266">
                  <c:v>515.27999999999849</c:v>
                </c:pt>
                <c:pt idx="267">
                  <c:v>516.85999999999854</c:v>
                </c:pt>
                <c:pt idx="268">
                  <c:v>518.43999999999858</c:v>
                </c:pt>
                <c:pt idx="269">
                  <c:v>520.01999999999862</c:v>
                </c:pt>
                <c:pt idx="270">
                  <c:v>521.59999999999866</c:v>
                </c:pt>
                <c:pt idx="271">
                  <c:v>523.1799999999987</c:v>
                </c:pt>
                <c:pt idx="272">
                  <c:v>524.75999999999874</c:v>
                </c:pt>
                <c:pt idx="273">
                  <c:v>526.33999999999878</c:v>
                </c:pt>
                <c:pt idx="274">
                  <c:v>527.91999999999882</c:v>
                </c:pt>
                <c:pt idx="275">
                  <c:v>529.49999999999886</c:v>
                </c:pt>
                <c:pt idx="276">
                  <c:v>531.0799999999989</c:v>
                </c:pt>
                <c:pt idx="277">
                  <c:v>532.65999999999894</c:v>
                </c:pt>
                <c:pt idx="278">
                  <c:v>534.23999999999899</c:v>
                </c:pt>
                <c:pt idx="279">
                  <c:v>535.81999999999903</c:v>
                </c:pt>
                <c:pt idx="280">
                  <c:v>537.39999999999907</c:v>
                </c:pt>
                <c:pt idx="281">
                  <c:v>538.97999999999911</c:v>
                </c:pt>
                <c:pt idx="282">
                  <c:v>540.55999999999915</c:v>
                </c:pt>
                <c:pt idx="283">
                  <c:v>542.13999999999919</c:v>
                </c:pt>
                <c:pt idx="284">
                  <c:v>543.71999999999923</c:v>
                </c:pt>
                <c:pt idx="285">
                  <c:v>545.29999999999927</c:v>
                </c:pt>
                <c:pt idx="286">
                  <c:v>546.87999999999931</c:v>
                </c:pt>
                <c:pt idx="287">
                  <c:v>548.45999999999935</c:v>
                </c:pt>
                <c:pt idx="288">
                  <c:v>550.0399999999994</c:v>
                </c:pt>
                <c:pt idx="289">
                  <c:v>551.61999999999944</c:v>
                </c:pt>
                <c:pt idx="290">
                  <c:v>553.19999999999948</c:v>
                </c:pt>
                <c:pt idx="291">
                  <c:v>554.77999999999952</c:v>
                </c:pt>
                <c:pt idx="292">
                  <c:v>556.35999999999956</c:v>
                </c:pt>
                <c:pt idx="293">
                  <c:v>557.9399999999996</c:v>
                </c:pt>
                <c:pt idx="294">
                  <c:v>559.51999999999964</c:v>
                </c:pt>
                <c:pt idx="295">
                  <c:v>561.09999999999968</c:v>
                </c:pt>
                <c:pt idx="296">
                  <c:v>562.67999999999972</c:v>
                </c:pt>
                <c:pt idx="297">
                  <c:v>564.25999999999976</c:v>
                </c:pt>
                <c:pt idx="298">
                  <c:v>565.8399999999998</c:v>
                </c:pt>
                <c:pt idx="299">
                  <c:v>567.41999999999985</c:v>
                </c:pt>
                <c:pt idx="300">
                  <c:v>568.99999999999989</c:v>
                </c:pt>
                <c:pt idx="301">
                  <c:v>570.57999999999993</c:v>
                </c:pt>
                <c:pt idx="302">
                  <c:v>572.16</c:v>
                </c:pt>
                <c:pt idx="303">
                  <c:v>573.74</c:v>
                </c:pt>
                <c:pt idx="304">
                  <c:v>575.32000000000005</c:v>
                </c:pt>
                <c:pt idx="305">
                  <c:v>576.90000000000009</c:v>
                </c:pt>
                <c:pt idx="306">
                  <c:v>578.48000000000013</c:v>
                </c:pt>
                <c:pt idx="307">
                  <c:v>580.06000000000017</c:v>
                </c:pt>
                <c:pt idx="308">
                  <c:v>581.64000000000021</c:v>
                </c:pt>
                <c:pt idx="309">
                  <c:v>583.22000000000025</c:v>
                </c:pt>
                <c:pt idx="310">
                  <c:v>584.8000000000003</c:v>
                </c:pt>
                <c:pt idx="311">
                  <c:v>586.38000000000034</c:v>
                </c:pt>
                <c:pt idx="312">
                  <c:v>587.96000000000038</c:v>
                </c:pt>
                <c:pt idx="313">
                  <c:v>589.54000000000042</c:v>
                </c:pt>
                <c:pt idx="314">
                  <c:v>591.12000000000046</c:v>
                </c:pt>
                <c:pt idx="315">
                  <c:v>592.7000000000005</c:v>
                </c:pt>
                <c:pt idx="316">
                  <c:v>594.28000000000054</c:v>
                </c:pt>
                <c:pt idx="317">
                  <c:v>595.86000000000058</c:v>
                </c:pt>
                <c:pt idx="318">
                  <c:v>597.44000000000062</c:v>
                </c:pt>
                <c:pt idx="319">
                  <c:v>599.02000000000066</c:v>
                </c:pt>
                <c:pt idx="320">
                  <c:v>600.6000000000007</c:v>
                </c:pt>
                <c:pt idx="321">
                  <c:v>602.18000000000075</c:v>
                </c:pt>
                <c:pt idx="322">
                  <c:v>603.76000000000079</c:v>
                </c:pt>
                <c:pt idx="323">
                  <c:v>605.34000000000083</c:v>
                </c:pt>
                <c:pt idx="324">
                  <c:v>606.92000000000087</c:v>
                </c:pt>
                <c:pt idx="325">
                  <c:v>608.50000000000091</c:v>
                </c:pt>
                <c:pt idx="326">
                  <c:v>610.08000000000095</c:v>
                </c:pt>
                <c:pt idx="327">
                  <c:v>611.66000000000099</c:v>
                </c:pt>
                <c:pt idx="328">
                  <c:v>613.24000000000103</c:v>
                </c:pt>
                <c:pt idx="329">
                  <c:v>614.82000000000107</c:v>
                </c:pt>
                <c:pt idx="330">
                  <c:v>616.40000000000111</c:v>
                </c:pt>
                <c:pt idx="331">
                  <c:v>617.98000000000116</c:v>
                </c:pt>
                <c:pt idx="332">
                  <c:v>619.5600000000012</c:v>
                </c:pt>
                <c:pt idx="333">
                  <c:v>621.14000000000124</c:v>
                </c:pt>
                <c:pt idx="334">
                  <c:v>622.72000000000128</c:v>
                </c:pt>
                <c:pt idx="335">
                  <c:v>624.30000000000132</c:v>
                </c:pt>
                <c:pt idx="336">
                  <c:v>625.88000000000136</c:v>
                </c:pt>
                <c:pt idx="337">
                  <c:v>627.4600000000014</c:v>
                </c:pt>
                <c:pt idx="338">
                  <c:v>629.04000000000144</c:v>
                </c:pt>
                <c:pt idx="339">
                  <c:v>630.62000000000148</c:v>
                </c:pt>
                <c:pt idx="340">
                  <c:v>632.20000000000152</c:v>
                </c:pt>
                <c:pt idx="341">
                  <c:v>633.78000000000156</c:v>
                </c:pt>
                <c:pt idx="342">
                  <c:v>635.36000000000161</c:v>
                </c:pt>
                <c:pt idx="343">
                  <c:v>636.94000000000165</c:v>
                </c:pt>
                <c:pt idx="344">
                  <c:v>638.52000000000169</c:v>
                </c:pt>
                <c:pt idx="345">
                  <c:v>640.10000000000173</c:v>
                </c:pt>
                <c:pt idx="346">
                  <c:v>641.68000000000177</c:v>
                </c:pt>
                <c:pt idx="347">
                  <c:v>643.26000000000181</c:v>
                </c:pt>
                <c:pt idx="348">
                  <c:v>644.84000000000185</c:v>
                </c:pt>
                <c:pt idx="349">
                  <c:v>646.42000000000189</c:v>
                </c:pt>
                <c:pt idx="350">
                  <c:v>648.00000000000193</c:v>
                </c:pt>
                <c:pt idx="351">
                  <c:v>649.58000000000197</c:v>
                </c:pt>
                <c:pt idx="352">
                  <c:v>651.16000000000201</c:v>
                </c:pt>
                <c:pt idx="353">
                  <c:v>652.74000000000206</c:v>
                </c:pt>
                <c:pt idx="354">
                  <c:v>654.3200000000021</c:v>
                </c:pt>
                <c:pt idx="355">
                  <c:v>655.90000000000214</c:v>
                </c:pt>
                <c:pt idx="356">
                  <c:v>657.48000000000218</c:v>
                </c:pt>
                <c:pt idx="357">
                  <c:v>659.06000000000222</c:v>
                </c:pt>
                <c:pt idx="358">
                  <c:v>660.64000000000226</c:v>
                </c:pt>
                <c:pt idx="359">
                  <c:v>662.2200000000023</c:v>
                </c:pt>
                <c:pt idx="360">
                  <c:v>663.80000000000234</c:v>
                </c:pt>
                <c:pt idx="361">
                  <c:v>665.38000000000238</c:v>
                </c:pt>
                <c:pt idx="362">
                  <c:v>666.96000000000242</c:v>
                </c:pt>
                <c:pt idx="363">
                  <c:v>668.54000000000246</c:v>
                </c:pt>
                <c:pt idx="364">
                  <c:v>670.12000000000251</c:v>
                </c:pt>
                <c:pt idx="365">
                  <c:v>671.70000000000255</c:v>
                </c:pt>
                <c:pt idx="366">
                  <c:v>673.28000000000259</c:v>
                </c:pt>
                <c:pt idx="367">
                  <c:v>674.86000000000263</c:v>
                </c:pt>
                <c:pt idx="368">
                  <c:v>676.44000000000267</c:v>
                </c:pt>
                <c:pt idx="369">
                  <c:v>678.02000000000271</c:v>
                </c:pt>
                <c:pt idx="370">
                  <c:v>679.60000000000275</c:v>
                </c:pt>
                <c:pt idx="371">
                  <c:v>681.18000000000279</c:v>
                </c:pt>
                <c:pt idx="372">
                  <c:v>682.76000000000283</c:v>
                </c:pt>
                <c:pt idx="373">
                  <c:v>684.34000000000287</c:v>
                </c:pt>
                <c:pt idx="374">
                  <c:v>685.92000000000291</c:v>
                </c:pt>
                <c:pt idx="375">
                  <c:v>687.50000000000296</c:v>
                </c:pt>
                <c:pt idx="376">
                  <c:v>689.080000000003</c:v>
                </c:pt>
                <c:pt idx="377">
                  <c:v>690.66000000000304</c:v>
                </c:pt>
                <c:pt idx="378">
                  <c:v>692.24000000000308</c:v>
                </c:pt>
                <c:pt idx="379">
                  <c:v>693.82000000000312</c:v>
                </c:pt>
                <c:pt idx="380">
                  <c:v>695.40000000000316</c:v>
                </c:pt>
                <c:pt idx="381">
                  <c:v>696.9800000000032</c:v>
                </c:pt>
                <c:pt idx="382">
                  <c:v>698.56000000000324</c:v>
                </c:pt>
                <c:pt idx="383">
                  <c:v>700.14000000000328</c:v>
                </c:pt>
                <c:pt idx="384">
                  <c:v>701.72000000000332</c:v>
                </c:pt>
                <c:pt idx="385">
                  <c:v>703.30000000000337</c:v>
                </c:pt>
                <c:pt idx="386">
                  <c:v>704.88000000000341</c:v>
                </c:pt>
                <c:pt idx="387">
                  <c:v>706.46000000000345</c:v>
                </c:pt>
                <c:pt idx="388">
                  <c:v>708.04000000000349</c:v>
                </c:pt>
                <c:pt idx="389">
                  <c:v>709.62000000000353</c:v>
                </c:pt>
                <c:pt idx="390">
                  <c:v>711.20000000000357</c:v>
                </c:pt>
                <c:pt idx="391">
                  <c:v>712.78000000000361</c:v>
                </c:pt>
                <c:pt idx="392">
                  <c:v>714.36000000000365</c:v>
                </c:pt>
                <c:pt idx="393">
                  <c:v>715.94000000000369</c:v>
                </c:pt>
                <c:pt idx="394">
                  <c:v>717.52000000000373</c:v>
                </c:pt>
                <c:pt idx="395">
                  <c:v>719.10000000000377</c:v>
                </c:pt>
                <c:pt idx="396">
                  <c:v>720.68000000000382</c:v>
                </c:pt>
                <c:pt idx="397">
                  <c:v>722.26000000000386</c:v>
                </c:pt>
                <c:pt idx="398">
                  <c:v>723.8400000000039</c:v>
                </c:pt>
              </c:numCache>
            </c:numRef>
          </c:xVal>
          <c:yVal>
            <c:numRef>
              <c:f>H2plots!$D$14:$D$412</c:f>
              <c:numCache>
                <c:formatCode>0.00E+00</c:formatCode>
                <c:ptCount val="399"/>
                <c:pt idx="0">
                  <c:v>4.2767866834994188E-38</c:v>
                </c:pt>
                <c:pt idx="1">
                  <c:v>2.5855840993008818E-37</c:v>
                </c:pt>
                <c:pt idx="2">
                  <c:v>1.475174278383476E-36</c:v>
                </c:pt>
                <c:pt idx="3">
                  <c:v>7.9646574225912572E-36</c:v>
                </c:pt>
                <c:pt idx="4">
                  <c:v>4.079913222939801E-35</c:v>
                </c:pt>
                <c:pt idx="5">
                  <c:v>1.9876820235145541E-34</c:v>
                </c:pt>
                <c:pt idx="6">
                  <c:v>9.2308886698069104E-34</c:v>
                </c:pt>
                <c:pt idx="7">
                  <c:v>4.0951545334195732E-33</c:v>
                </c:pt>
                <c:pt idx="8">
                  <c:v>1.7390106270542526E-32</c:v>
                </c:pt>
                <c:pt idx="9">
                  <c:v>7.0821266173649334E-32</c:v>
                </c:pt>
                <c:pt idx="10">
                  <c:v>2.7709709800442688E-31</c:v>
                </c:pt>
                <c:pt idx="11">
                  <c:v>1.0433757095421498E-30</c:v>
                </c:pt>
                <c:pt idx="12">
                  <c:v>3.7868913903823896E-30</c:v>
                </c:pt>
                <c:pt idx="13">
                  <c:v>1.3268242094527666E-29</c:v>
                </c:pt>
                <c:pt idx="14">
                  <c:v>4.4941960604829908E-29</c:v>
                </c:pt>
                <c:pt idx="15">
                  <c:v>1.4736196992189948E-28</c:v>
                </c:pt>
                <c:pt idx="16">
                  <c:v>4.683488496354151E-28</c:v>
                </c:pt>
                <c:pt idx="17">
                  <c:v>1.4445452935940441E-27</c:v>
                </c:pt>
                <c:pt idx="18">
                  <c:v>4.3288305253136841E-27</c:v>
                </c:pt>
                <c:pt idx="19">
                  <c:v>1.2617185444010238E-26</c:v>
                </c:pt>
                <c:pt idx="20">
                  <c:v>3.5806175857846832E-26</c:v>
                </c:pt>
                <c:pt idx="21">
                  <c:v>9.9034331324121001E-26</c:v>
                </c:pt>
                <c:pt idx="22">
                  <c:v>2.6721075110925625E-25</c:v>
                </c:pt>
                <c:pt idx="23">
                  <c:v>7.0396442873255043E-25</c:v>
                </c:pt>
                <c:pt idx="24">
                  <c:v>1.8123663216599322E-24</c:v>
                </c:pt>
                <c:pt idx="25">
                  <c:v>4.5634385106594231E-24</c:v>
                </c:pt>
                <c:pt idx="26">
                  <c:v>1.1246709412660838E-23</c:v>
                </c:pt>
                <c:pt idx="27">
                  <c:v>2.7149789468479082E-23</c:v>
                </c:pt>
                <c:pt idx="28">
                  <c:v>6.4242331463226942E-23</c:v>
                </c:pt>
                <c:pt idx="29">
                  <c:v>1.491016100878429E-22</c:v>
                </c:pt>
                <c:pt idx="30">
                  <c:v>3.3964793963139103E-22</c:v>
                </c:pt>
                <c:pt idx="31">
                  <c:v>7.5985090153104629E-22</c:v>
                </c:pt>
                <c:pt idx="32">
                  <c:v>1.6704599445724465E-21</c:v>
                </c:pt>
                <c:pt idx="33">
                  <c:v>3.6107431435269052E-21</c:v>
                </c:pt>
                <c:pt idx="34">
                  <c:v>7.6779298215147786E-21</c:v>
                </c:pt>
                <c:pt idx="35">
                  <c:v>1.6069524161911504E-20</c:v>
                </c:pt>
                <c:pt idx="36">
                  <c:v>3.3119839137067582E-20</c:v>
                </c:pt>
                <c:pt idx="37">
                  <c:v>6.7252104162640147E-20</c:v>
                </c:pt>
                <c:pt idx="38">
                  <c:v>1.3460268472234904E-19</c:v>
                </c:pt>
                <c:pt idx="39">
                  <c:v>2.6565714819655068E-19</c:v>
                </c:pt>
                <c:pt idx="40">
                  <c:v>5.1723916298357959E-19</c:v>
                </c:pt>
                <c:pt idx="41">
                  <c:v>9.9389011180808436E-19</c:v>
                </c:pt>
                <c:pt idx="42">
                  <c:v>1.8855173268274692E-18</c:v>
                </c:pt>
                <c:pt idx="43">
                  <c:v>3.5328847152823764E-18</c:v>
                </c:pt>
                <c:pt idx="44">
                  <c:v>6.5401930647000392E-18</c:v>
                </c:pt>
                <c:pt idx="45">
                  <c:v>1.1966394293476608E-17</c:v>
                </c:pt>
                <c:pt idx="46">
                  <c:v>2.1646691327523335E-17</c:v>
                </c:pt>
                <c:pt idx="47">
                  <c:v>3.8726984631699157E-17</c:v>
                </c:pt>
                <c:pt idx="48">
                  <c:v>6.8543003441648264E-17</c:v>
                </c:pt>
                <c:pt idx="49">
                  <c:v>1.2005170271237779E-16</c:v>
                </c:pt>
                <c:pt idx="50">
                  <c:v>2.0813880437767762E-16</c:v>
                </c:pt>
                <c:pt idx="51">
                  <c:v>3.5730299831445921E-16</c:v>
                </c:pt>
                <c:pt idx="52">
                  <c:v>6.0748312466248359E-16</c:v>
                </c:pt>
                <c:pt idx="53">
                  <c:v>1.0231910619013896E-15</c:v>
                </c:pt>
                <c:pt idx="54">
                  <c:v>1.7076990555606928E-15</c:v>
                </c:pt>
                <c:pt idx="55">
                  <c:v>2.8248891908430925E-15</c:v>
                </c:pt>
                <c:pt idx="56">
                  <c:v>4.63262140100739E-15</c:v>
                </c:pt>
                <c:pt idx="57">
                  <c:v>7.5332770754213793E-15</c:v>
                </c:pt>
                <c:pt idx="58">
                  <c:v>1.2149711733045051E-14</c:v>
                </c:pt>
                <c:pt idx="59">
                  <c:v>1.9438508555401866E-14</c:v>
                </c:pt>
                <c:pt idx="60">
                  <c:v>3.085758077933081E-14</c:v>
                </c:pt>
                <c:pt idx="61">
                  <c:v>4.8612386040501356E-14</c:v>
                </c:pt>
                <c:pt idx="62">
                  <c:v>7.6015041111893499E-14</c:v>
                </c:pt>
                <c:pt idx="63">
                  <c:v>1.1800446062296054E-13</c:v>
                </c:pt>
                <c:pt idx="64">
                  <c:v>1.8189460911791024E-13</c:v>
                </c:pt>
                <c:pt idx="65">
                  <c:v>2.784437864353365E-13</c:v>
                </c:pt>
                <c:pt idx="66">
                  <c:v>4.2337282455371713E-13</c:v>
                </c:pt>
                <c:pt idx="67">
                  <c:v>6.3950709389403909E-13</c:v>
                </c:pt>
                <c:pt idx="68">
                  <c:v>9.5978008078256927E-13</c:v>
                </c:pt>
                <c:pt idx="69">
                  <c:v>1.4314198523331751E-12</c:v>
                </c:pt>
                <c:pt idx="70">
                  <c:v>2.1217501467405291E-12</c:v>
                </c:pt>
                <c:pt idx="71">
                  <c:v>3.1261829426314589E-12</c:v>
                </c:pt>
                <c:pt idx="72">
                  <c:v>4.5791690353450734E-12</c:v>
                </c:pt>
                <c:pt idx="73">
                  <c:v>6.669119748477236E-12</c:v>
                </c:pt>
                <c:pt idx="74">
                  <c:v>9.6586318617886686E-12</c:v>
                </c:pt>
                <c:pt idx="75">
                  <c:v>1.3911758285796573E-11</c:v>
                </c:pt>
                <c:pt idx="76">
                  <c:v>1.9930592600935792E-11</c:v>
                </c:pt>
                <c:pt idx="77">
                  <c:v>2.8404105361556986E-11</c:v>
                </c:pt>
                <c:pt idx="78">
                  <c:v>4.02730195862431E-11</c:v>
                </c:pt>
                <c:pt idx="79">
                  <c:v>5.6815585397110039E-11</c:v>
                </c:pt>
                <c:pt idx="80">
                  <c:v>7.9760461798867441E-11</c:v>
                </c:pt>
                <c:pt idx="81">
                  <c:v>1.1143460042771468E-10</c:v>
                </c:pt>
                <c:pt idx="82">
                  <c:v>1.5495612785239346E-10</c:v>
                </c:pt>
                <c:pt idx="83">
                  <c:v>2.1448483075018788E-10</c:v>
                </c:pt>
                <c:pt idx="84">
                  <c:v>2.955460705583831E-10</c:v>
                </c:pt>
                <c:pt idx="85">
                  <c:v>4.054479198745906E-10</c:v>
                </c:pt>
                <c:pt idx="86">
                  <c:v>5.5381617431465013E-10</c:v>
                </c:pt>
                <c:pt idx="87">
                  <c:v>7.5327783020929682E-10</c:v>
                </c:pt>
                <c:pt idx="88">
                  <c:v>1.0203308410427401E-9</c:v>
                </c:pt>
                <c:pt idx="89">
                  <c:v>1.3764467201479322E-9</c:v>
                </c:pt>
                <c:pt idx="90">
                  <c:v>1.8494631307375246E-9</c:v>
                </c:pt>
                <c:pt idx="91">
                  <c:v>2.4753363298642334E-9</c:v>
                </c:pt>
                <c:pt idx="92">
                  <c:v>3.3003385955945789E-9</c:v>
                </c:pt>
                <c:pt idx="93">
                  <c:v>4.3838040106594871E-9</c:v>
                </c:pt>
                <c:pt idx="94">
                  <c:v>5.8015477114258203E-9</c:v>
                </c:pt>
                <c:pt idx="95">
                  <c:v>7.6501095226489935E-9</c:v>
                </c:pt>
                <c:pt idx="96">
                  <c:v>1.0052003453300545E-8</c:v>
                </c:pt>
                <c:pt idx="97">
                  <c:v>1.3162190586022623E-8</c:v>
                </c:pt>
                <c:pt idx="98">
                  <c:v>1.7176035313661888E-8</c:v>
                </c:pt>
                <c:pt idx="99">
                  <c:v>2.2339054634797645E-8</c:v>
                </c:pt>
                <c:pt idx="100">
                  <c:v>2.8958828414142482E-8</c:v>
                </c:pt>
                <c:pt idx="101">
                  <c:v>3.7419506377166442E-8</c:v>
                </c:pt>
                <c:pt idx="102">
                  <c:v>4.8199426523925411E-8</c:v>
                </c:pt>
                <c:pt idx="103">
                  <c:v>6.1892451159293894E-8</c:v>
                </c:pt>
                <c:pt idx="104">
                  <c:v>7.9233732565381562E-8</c:v>
                </c:pt>
                <c:pt idx="105">
                  <c:v>1.0113074239570749E-7</c:v>
                </c:pt>
                <c:pt idx="106">
                  <c:v>1.2870053926150851E-7</c:v>
                </c:pt>
                <c:pt idx="107">
                  <c:v>1.6331441003655329E-7</c:v>
                </c:pt>
                <c:pt idx="108">
                  <c:v>2.0665120468528156E-7</c:v>
                </c:pt>
                <c:pt idx="109">
                  <c:v>2.6076089471788454E-7</c:v>
                </c:pt>
                <c:pt idx="110">
                  <c:v>3.2814012474248441E-7</c:v>
                </c:pt>
                <c:pt idx="111">
                  <c:v>4.118217983218964E-7</c:v>
                </c:pt>
                <c:pt idx="112">
                  <c:v>5.1548104701028207E-7</c:v>
                </c:pt>
                <c:pt idx="113">
                  <c:v>6.4356027885327672E-7</c:v>
                </c:pt>
                <c:pt idx="114">
                  <c:v>8.0141639382989274E-7</c:v>
                </c:pt>
                <c:pt idx="115">
                  <c:v>9.9549369294712241E-7</c:v>
                </c:pt>
                <c:pt idx="116">
                  <c:v>1.2335264993808296E-6</c:v>
                </c:pt>
                <c:pt idx="117">
                  <c:v>1.5247760586886369E-6</c:v>
                </c:pt>
                <c:pt idx="118">
                  <c:v>1.8803068951863756E-6</c:v>
                </c:pt>
                <c:pt idx="119">
                  <c:v>2.3133084773970074E-6</c:v>
                </c:pt>
                <c:pt idx="120">
                  <c:v>2.8394687909991141E-6</c:v>
                </c:pt>
                <c:pt idx="121">
                  <c:v>3.4774072362077843E-6</c:v>
                </c:pt>
                <c:pt idx="122">
                  <c:v>4.2491751602663245E-6</c:v>
                </c:pt>
                <c:pt idx="123">
                  <c:v>5.1808333053928645E-6</c:v>
                </c:pt>
                <c:pt idx="124">
                  <c:v>6.3031164965427511E-6</c:v>
                </c:pt>
                <c:pt idx="125">
                  <c:v>7.6521970069769726E-6</c:v>
                </c:pt>
                <c:pt idx="126">
                  <c:v>9.2705592137409243E-6</c:v>
                </c:pt>
                <c:pt idx="127">
                  <c:v>1.1207999374705787E-5</c:v>
                </c:pt>
                <c:pt idx="128">
                  <c:v>1.3522765600742864E-5</c:v>
                </c:pt>
                <c:pt idx="129">
                  <c:v>1.6282854327249658E-5</c:v>
                </c:pt>
                <c:pt idx="130">
                  <c:v>1.9567480761004894E-5</c:v>
                </c:pt>
                <c:pt idx="131">
                  <c:v>2.346874182537776E-5</c:v>
                </c:pt>
                <c:pt idx="132">
                  <c:v>2.8093490959860444E-5</c:v>
                </c:pt>
                <c:pt idx="133">
                  <c:v>3.3565444629122103E-5</c:v>
                </c:pt>
                <c:pt idx="134">
                  <c:v>4.0027540404141359E-5</c:v>
                </c:pt>
                <c:pt idx="135">
                  <c:v>4.7644565786891045E-5</c:v>
                </c:pt>
                <c:pt idx="136">
                  <c:v>5.6606075293250211E-5</c:v>
                </c:pt>
                <c:pt idx="137">
                  <c:v>6.7129610344321565E-5</c:v>
                </c:pt>
                <c:pt idx="138">
                  <c:v>7.9464231810923698E-5</c:v>
                </c:pt>
                <c:pt idx="139">
                  <c:v>9.389436806700284E-5</c:v>
                </c:pt>
                <c:pt idx="140">
                  <c:v>1.1074397146338415E-4</c:v>
                </c:pt>
                <c:pt idx="141">
                  <c:v>1.3038096241345523E-4</c:v>
                </c:pt>
                <c:pt idx="142">
                  <c:v>1.5322192180120412E-4</c:v>
                </c:pt>
                <c:pt idx="143">
                  <c:v>1.7973696801690768E-4</c:v>
                </c:pt>
                <c:pt idx="144">
                  <c:v>2.1045472325768904E-4</c:v>
                </c:pt>
                <c:pt idx="145">
                  <c:v>2.4596723330372344E-4</c:v>
                </c:pt>
                <c:pt idx="146">
                  <c:v>2.869346541961156E-4</c:v>
                </c:pt>
                <c:pt idx="147">
                  <c:v>3.3408945649289219E-4</c:v>
                </c:pt>
                <c:pt idx="148">
                  <c:v>3.882398216188202E-4</c:v>
                </c:pt>
                <c:pt idx="149">
                  <c:v>4.502718142264073E-4</c:v>
                </c:pt>
                <c:pt idx="150">
                  <c:v>5.2114980922631101E-4</c:v>
                </c:pt>
                <c:pt idx="151">
                  <c:v>6.019145333452221E-4</c:v>
                </c:pt>
                <c:pt idx="152">
                  <c:v>6.9367795191632167E-4</c:v>
                </c:pt>
                <c:pt idx="153">
                  <c:v>7.9761409828334E-4</c:v>
                </c:pt>
                <c:pt idx="154">
                  <c:v>9.1494481599968731E-4</c:v>
                </c:pt>
                <c:pt idx="155">
                  <c:v>1.0469192785803963E-3</c:v>
                </c:pt>
                <c:pt idx="156">
                  <c:v>1.1947860901582829E-3</c:v>
                </c:pt>
                <c:pt idx="157">
                  <c:v>1.3597567827858996E-3</c:v>
                </c:pt>
                <c:pt idx="158">
                  <c:v>1.5429596498820514E-3</c:v>
                </c:pt>
                <c:pt idx="159">
                  <c:v>1.7453831347539492E-3</c:v>
                </c:pt>
                <c:pt idx="160">
                  <c:v>1.9678084761508225E-3</c:v>
                </c:pt>
                <c:pt idx="161">
                  <c:v>2.2107320448773223E-3</c:v>
                </c:pt>
                <c:pt idx="162">
                  <c:v>2.4742788198388972E-3</c:v>
                </c:pt>
                <c:pt idx="163">
                  <c:v>2.7581097557210893E-3</c:v>
                </c:pt>
                <c:pt idx="164">
                  <c:v>3.061327351884888E-3</c:v>
                </c:pt>
                <c:pt idx="165">
                  <c:v>3.3823854455965409E-3</c:v>
                </c:pt>
                <c:pt idx="166">
                  <c:v>3.7190109483319113E-3</c:v>
                </c:pt>
                <c:pt idx="167">
                  <c:v>4.0681466651742845E-3</c:v>
                </c:pt>
                <c:pt idx="168">
                  <c:v>4.4259251571976826E-3</c:v>
                </c:pt>
                <c:pt idx="169">
                  <c:v>4.7876834640214142E-3</c:v>
                </c:pt>
                <c:pt idx="170">
                  <c:v>5.1480270679668703E-3</c:v>
                </c:pt>
                <c:pt idx="171">
                  <c:v>5.5009485415032332E-3</c:v>
                </c:pt>
                <c:pt idx="172">
                  <c:v>5.840001881839068E-3</c:v>
                </c:pt>
                <c:pt idx="173">
                  <c:v>6.1585279023613909E-3</c:v>
                </c:pt>
                <c:pt idx="174">
                  <c:v>6.4499198452805185E-3</c:v>
                </c:pt>
                <c:pt idx="175">
                  <c:v>6.7079124991335495E-3</c:v>
                </c:pt>
                <c:pt idx="176">
                  <c:v>6.9268735720690762E-3</c:v>
                </c:pt>
                <c:pt idx="177">
                  <c:v>7.1020738239310766E-3</c:v>
                </c:pt>
                <c:pt idx="178">
                  <c:v>7.2299131137181869E-3</c:v>
                </c:pt>
                <c:pt idx="179">
                  <c:v>7.308083187142155E-3</c:v>
                </c:pt>
                <c:pt idx="180">
                  <c:v>7.3356542529282778E-3</c:v>
                </c:pt>
                <c:pt idx="181">
                  <c:v>7.3130802237657824E-3</c:v>
                </c:pt>
                <c:pt idx="182">
                  <c:v>7.2421256909043514E-3</c:v>
                </c:pt>
                <c:pt idx="183">
                  <c:v>7.1257250149022204E-3</c:v>
                </c:pt>
                <c:pt idx="184">
                  <c:v>6.9677893587948214E-3</c:v>
                </c:pt>
                <c:pt idx="185">
                  <c:v>6.7729805052228319E-3</c:v>
                </c:pt>
                <c:pt idx="186">
                  <c:v>6.5464708102880836E-3</c:v>
                </c:pt>
                <c:pt idx="187">
                  <c:v>6.2937069951537203E-3</c:v>
                </c:pt>
                <c:pt idx="188">
                  <c:v>6.0201922742820569E-3</c:v>
                </c:pt>
                <c:pt idx="189">
                  <c:v>5.7312972807488198E-3</c:v>
                </c:pt>
                <c:pt idx="190">
                  <c:v>5.4321060414714043E-3</c:v>
                </c:pt>
                <c:pt idx="191">
                  <c:v>5.1272994002516323E-3</c:v>
                </c:pt>
                <c:pt idx="192">
                  <c:v>4.8210751185710958E-3</c:v>
                </c:pt>
                <c:pt idx="193">
                  <c:v>4.5171015549448652E-3</c:v>
                </c:pt>
                <c:pt idx="194">
                  <c:v>4.2185003376926005E-3</c:v>
                </c:pt>
                <c:pt idx="195">
                  <c:v>3.9278527075667525E-3</c:v>
                </c:pt>
                <c:pt idx="196">
                  <c:v>3.6472240665377143E-3</c:v>
                </c:pt>
                <c:pt idx="197">
                  <c:v>3.3782015619124831E-3</c:v>
                </c:pt>
                <c:pt idx="198">
                  <c:v>3.1219401053986131E-3</c:v>
                </c:pt>
                <c:pt idx="199">
                  <c:v>2.8792129436877004E-3</c:v>
                </c:pt>
                <c:pt idx="200">
                  <c:v>2.6504636597637289E-3</c:v>
                </c:pt>
                <c:pt idx="201">
                  <c:v>2.4358572214952948E-3</c:v>
                </c:pt>
                <c:pt idx="202">
                  <c:v>2.2353283613505215E-3</c:v>
                </c:pt>
                <c:pt idx="203">
                  <c:v>2.0486261444013498E-3</c:v>
                </c:pt>
                <c:pt idx="204">
                  <c:v>1.8753540527437433E-3</c:v>
                </c:pt>
                <c:pt idx="205">
                  <c:v>1.7150052851848284E-3</c:v>
                </c:pt>
                <c:pt idx="206">
                  <c:v>1.5669932502096952E-3</c:v>
                </c:pt>
                <c:pt idx="207">
                  <c:v>1.4306774299580156E-3</c:v>
                </c:pt>
                <c:pt idx="208">
                  <c:v>1.3053849265998246E-3</c:v>
                </c:pt>
                <c:pt idx="209">
                  <c:v>1.1904280832865804E-3</c:v>
                </c:pt>
                <c:pt idx="210">
                  <c:v>1.085118611868235E-3</c:v>
                </c:pt>
                <c:pt idx="211">
                  <c:v>9.887786693653579E-4</c:v>
                </c:pt>
                <c:pt idx="212">
                  <c:v>9.0074931360419551E-4</c:v>
                </c:pt>
                <c:pt idx="213">
                  <c:v>8.2039674260604961E-4</c:v>
                </c:pt>
                <c:pt idx="214">
                  <c:v>7.4711668785705781E-4</c:v>
                </c:pt>
                <c:pt idx="215">
                  <c:v>6.8033729269571504E-4</c:v>
                </c:pt>
                <c:pt idx="216">
                  <c:v>6.1952076682301451E-4</c:v>
                </c:pt>
                <c:pt idx="217">
                  <c:v>5.641640685149122E-4</c:v>
                </c:pt>
                <c:pt idx="218">
                  <c:v>5.1379882891415703E-4</c:v>
                </c:pt>
                <c:pt idx="219">
                  <c:v>4.6799069865285779E-4</c:v>
                </c:pt>
                <c:pt idx="220">
                  <c:v>4.2633826644508806E-4</c:v>
                </c:pt>
                <c:pt idx="221">
                  <c:v>3.8847167232794E-4</c:v>
                </c:pt>
                <c:pt idx="222">
                  <c:v>3.5405101485210363E-4</c:v>
                </c:pt>
                <c:pt idx="223">
                  <c:v>3.2276463152772076E-4</c:v>
                </c:pt>
                <c:pt idx="224">
                  <c:v>2.943273149380176E-4</c:v>
                </c:pt>
                <c:pt idx="225">
                  <c:v>2.6847851282219785E-4</c:v>
                </c:pt>
                <c:pt idx="226">
                  <c:v>2.4498054876868908E-4</c:v>
                </c:pt>
                <c:pt idx="227">
                  <c:v>2.2361689062606765E-4</c:v>
                </c:pt>
                <c:pt idx="228">
                  <c:v>2.0419048602634751E-4</c:v>
                </c:pt>
                <c:pt idx="229">
                  <c:v>1.865221782447238E-4</c:v>
                </c:pt>
                <c:pt idx="230">
                  <c:v>1.7044921074142055E-4</c:v>
                </c:pt>
                <c:pt idx="231">
                  <c:v>1.5582382492507329E-4</c:v>
                </c:pt>
                <c:pt idx="232">
                  <c:v>1.4251195275260503E-4</c:v>
                </c:pt>
                <c:pt idx="233">
                  <c:v>1.3039200357474801E-4</c:v>
                </c:pt>
                <c:pt idx="234">
                  <c:v>1.1935374301085433E-4</c:v>
                </c:pt>
                <c:pt idx="235">
                  <c:v>1.0929726047559894E-4</c:v>
                </c:pt>
                <c:pt idx="236">
                  <c:v>1.0013202118715322E-4</c:v>
                </c:pt>
                <c:pt idx="237">
                  <c:v>9.1775997981793079E-5</c:v>
                </c:pt>
                <c:pt idx="238">
                  <c:v>8.415487797864719E-5</c:v>
                </c:pt>
                <c:pt idx="239">
                  <c:v>7.7201339027455491E-5</c:v>
                </c:pt>
                <c:pt idx="240">
                  <c:v>7.0854390889169499E-5</c:v>
                </c:pt>
                <c:pt idx="241">
                  <c:v>6.5058776209906178E-5</c:v>
                </c:pt>
                <c:pt idx="242">
                  <c:v>5.9764426526056599E-5</c:v>
                </c:pt>
                <c:pt idx="243">
                  <c:v>5.4925968761048385E-5</c:v>
                </c:pt>
                <c:pt idx="244">
                  <c:v>5.0502277925800015E-5</c:v>
                </c:pt>
                <c:pt idx="245">
                  <c:v>4.6456072002523393E-5</c:v>
                </c:pt>
                <c:pt idx="246">
                  <c:v>4.2753545265658433E-5</c:v>
                </c:pt>
                <c:pt idx="247">
                  <c:v>3.9364036567080396E-5</c:v>
                </c:pt>
                <c:pt idx="248">
                  <c:v>3.6259729380125815E-5</c:v>
                </c:pt>
                <c:pt idx="249">
                  <c:v>3.3415380654701706E-5</c:v>
                </c:pt>
                <c:pt idx="250">
                  <c:v>3.0808075781268732E-5</c:v>
                </c:pt>
                <c:pt idx="251">
                  <c:v>2.8417007193240763E-5</c:v>
                </c:pt>
                <c:pt idx="252">
                  <c:v>2.622327435445869E-5</c:v>
                </c:pt>
                <c:pt idx="253">
                  <c:v>2.4209703080521674E-5</c:v>
                </c:pt>
                <c:pt idx="254">
                  <c:v>2.2360682329959186E-5</c:v>
                </c:pt>
                <c:pt idx="255">
                  <c:v>2.0662016773851957E-5</c:v>
                </c:pt>
                <c:pt idx="256">
                  <c:v>1.9100793611091052E-5</c:v>
                </c:pt>
                <c:pt idx="257">
                  <c:v>1.7665262241701151E-5</c:v>
                </c:pt>
                <c:pt idx="258">
                  <c:v>1.6344725543292311E-5</c:v>
                </c:pt>
                <c:pt idx="259">
                  <c:v>1.5129441616569035E-5</c:v>
                </c:pt>
                <c:pt idx="260">
                  <c:v>1.401053497573361E-5</c:v>
                </c:pt>
                <c:pt idx="261">
                  <c:v>1.2979916259398525E-5</c:v>
                </c:pt>
                <c:pt idx="262">
                  <c:v>1.2030209628062205E-5</c:v>
                </c:pt>
                <c:pt idx="263">
                  <c:v>1.1154687096084508E-5</c:v>
                </c:pt>
                <c:pt idx="264">
                  <c:v>1.034720912013989E-5</c:v>
                </c:pt>
                <c:pt idx="265">
                  <c:v>9.6021708330206851E-6</c:v>
                </c:pt>
                <c:pt idx="266">
                  <c:v>8.9144533720538389E-6</c:v>
                </c:pt>
                <c:pt idx="267">
                  <c:v>8.2793798058712371E-6</c:v>
                </c:pt>
                <c:pt idx="268">
                  <c:v>7.6926752123924968E-6</c:v>
                </c:pt>
                <c:pt idx="269">
                  <c:v>7.1504305051442779E-6</c:v>
                </c:pt>
                <c:pt idx="270">
                  <c:v>6.6490696449140273E-6</c:v>
                </c:pt>
                <c:pt idx="271">
                  <c:v>6.185319909647123E-6</c:v>
                </c:pt>
                <c:pt idx="272">
                  <c:v>5.7561849278256294E-6</c:v>
                </c:pt>
                <c:pt idx="273">
                  <c:v>5.3589202096709369E-6</c:v>
                </c:pt>
                <c:pt idx="274">
                  <c:v>4.9910109367057284E-6</c:v>
                </c:pt>
                <c:pt idx="275">
                  <c:v>4.6501517937865547E-6</c:v>
                </c:pt>
                <c:pt idx="276">
                  <c:v>4.3342286489326448E-6</c:v>
                </c:pt>
                <c:pt idx="277">
                  <c:v>4.0413019053717071E-6</c:v>
                </c:pt>
                <c:pt idx="278">
                  <c:v>3.7695913674060396E-6</c:v>
                </c:pt>
                <c:pt idx="279">
                  <c:v>3.5174624771707813E-6</c:v>
                </c:pt>
                <c:pt idx="280">
                  <c:v>3.2834137932775267E-6</c:v>
                </c:pt>
                <c:pt idx="281">
                  <c:v>3.0660655948721446E-6</c:v>
                </c:pt>
                <c:pt idx="282">
                  <c:v>2.864149505921162E-6</c:v>
                </c:pt>
                <c:pt idx="283">
                  <c:v>2.6764990447060439E-6</c:v>
                </c:pt>
                <c:pt idx="284">
                  <c:v>2.5020410126600128E-6</c:v>
                </c:pt>
                <c:pt idx="285">
                  <c:v>2.339787644931212E-6</c:v>
                </c:pt>
                <c:pt idx="286">
                  <c:v>2.1888294524898462E-6</c:v>
                </c:pt>
                <c:pt idx="287">
                  <c:v>2.0483286922973376E-6</c:v>
                </c:pt>
                <c:pt idx="288">
                  <c:v>1.9175134080976161E-6</c:v>
                </c:pt>
                <c:pt idx="289">
                  <c:v>1.7956719898390996E-6</c:v>
                </c:pt>
                <c:pt idx="290">
                  <c:v>1.6821482046516738E-6</c:v>
                </c:pt>
                <c:pt idx="291">
                  <c:v>1.5763366567388707E-6</c:v>
                </c:pt>
                <c:pt idx="292">
                  <c:v>1.4776786375493358E-6</c:v>
                </c:pt>
                <c:pt idx="293">
                  <c:v>1.3856583312073554E-6</c:v>
                </c:pt>
                <c:pt idx="294">
                  <c:v>1.2997993434480983E-6</c:v>
                </c:pt>
                <c:pt idx="295">
                  <c:v>1.2196615252535102E-6</c:v>
                </c:pt>
                <c:pt idx="296">
                  <c:v>1.1448380650521757E-6</c:v>
                </c:pt>
                <c:pt idx="297">
                  <c:v>1.0749528257575221E-6</c:v>
                </c:pt>
                <c:pt idx="298">
                  <c:v>1.0096579050996137E-6</c:v>
                </c:pt>
                <c:pt idx="299">
                  <c:v>9.486313996792068E-7</c:v>
                </c:pt>
                <c:pt idx="300">
                  <c:v>8.9157535495824766E-7</c:v>
                </c:pt>
                <c:pt idx="301">
                  <c:v>8.3821388501824546E-7</c:v>
                </c:pt>
                <c:pt idx="302">
                  <c:v>7.8829144738217442E-7</c:v>
                </c:pt>
                <c:pt idx="303">
                  <c:v>7.4157125952251742E-7</c:v>
                </c:pt>
                <c:pt idx="304">
                  <c:v>6.9783384488056091E-7</c:v>
                </c:pt>
                <c:pt idx="305">
                  <c:v>6.5687569731254759E-7</c:v>
                </c:pt>
                <c:pt idx="306">
                  <c:v>6.1850805386710612E-7</c:v>
                </c:pt>
                <c:pt idx="307">
                  <c:v>5.8255576669580315E-7</c:v>
                </c:pt>
                <c:pt idx="308">
                  <c:v>5.4885626571309111E-7</c:v>
                </c:pt>
                <c:pt idx="309">
                  <c:v>5.1725860436147595E-7</c:v>
                </c:pt>
                <c:pt idx="310">
                  <c:v>4.8762258150942061E-7</c:v>
                </c:pt>
                <c:pt idx="311">
                  <c:v>4.5981793311993094E-7</c:v>
                </c:pt>
                <c:pt idx="312">
                  <c:v>4.3372358788250445E-7</c:v>
                </c:pt>
                <c:pt idx="313">
                  <c:v>4.0922698150568923E-7</c:v>
                </c:pt>
                <c:pt idx="314">
                  <c:v>3.862234248263726E-7</c:v>
                </c:pt>
                <c:pt idx="315">
                  <c:v>3.6461552130951441E-7</c:v>
                </c:pt>
                <c:pt idx="316">
                  <c:v>3.4431262989218187E-7</c:v>
                </c:pt>
                <c:pt idx="317">
                  <c:v>3.2523036947191988E-7</c:v>
                </c:pt>
                <c:pt idx="318">
                  <c:v>3.0729016165476695E-7</c:v>
                </c:pt>
                <c:pt idx="319">
                  <c:v>2.9041880866566243E-7</c:v>
                </c:pt>
                <c:pt idx="320">
                  <c:v>2.7454810358587504E-7</c:v>
                </c:pt>
                <c:pt idx="321">
                  <c:v>2.5961447032102548E-7</c:v>
                </c:pt>
                <c:pt idx="322">
                  <c:v>2.4555863092117177E-7</c:v>
                </c:pt>
                <c:pt idx="323">
                  <c:v>2.3232529807328085E-7</c:v>
                </c:pt>
                <c:pt idx="324">
                  <c:v>2.1986289076802165E-7</c:v>
                </c:pt>
                <c:pt idx="325">
                  <c:v>2.0812327130853746E-7</c:v>
                </c:pt>
                <c:pt idx="326">
                  <c:v>1.9706150198036306E-7</c:v>
                </c:pt>
                <c:pt idx="327">
                  <c:v>1.8663561984005821E-7</c:v>
                </c:pt>
                <c:pt idx="328">
                  <c:v>1.768064282066462E-7</c:v>
                </c:pt>
                <c:pt idx="329">
                  <c:v>1.6753730355567327E-7</c:v>
                </c:pt>
                <c:pt idx="330">
                  <c:v>1.5879401662156108E-7</c:v>
                </c:pt>
                <c:pt idx="331">
                  <c:v>1.5054456661077814E-7</c:v>
                </c:pt>
                <c:pt idx="332">
                  <c:v>1.4275902751706328E-7</c:v>
                </c:pt>
                <c:pt idx="333">
                  <c:v>1.3540940561110254E-7</c:v>
                </c:pt>
                <c:pt idx="334">
                  <c:v>1.2846950725147929E-7</c:v>
                </c:pt>
                <c:pt idx="335">
                  <c:v>1.2191481623186903E-7</c:v>
                </c:pt>
                <c:pt idx="336">
                  <c:v>1.1572237994193336E-7</c:v>
                </c:pt>
                <c:pt idx="337">
                  <c:v>1.0987070367667015E-7</c:v>
                </c:pt>
                <c:pt idx="338">
                  <c:v>1.0433965248153009E-7</c:v>
                </c:pt>
                <c:pt idx="339">
                  <c:v>9.9110359968832788E-8</c:v>
                </c:pt>
                <c:pt idx="340">
                  <c:v>9.4165143585278616E-8</c:v>
                </c:pt>
                <c:pt idx="341">
                  <c:v>8.9487425850993388E-8</c:v>
                </c:pt>
                <c:pt idx="342">
                  <c:v>8.5061661127868847E-8</c:v>
                </c:pt>
                <c:pt idx="343">
                  <c:v>8.0873267509260614E-8</c:v>
                </c:pt>
                <c:pt idx="344">
                  <c:v>7.6908563454615282E-8</c:v>
                </c:pt>
                <c:pt idx="345">
                  <c:v>7.3154708821582223E-8</c:v>
                </c:pt>
                <c:pt idx="346">
                  <c:v>6.9599649974809308E-8</c:v>
                </c:pt>
                <c:pt idx="347">
                  <c:v>6.6232068675135699E-8</c:v>
                </c:pt>
                <c:pt idx="348">
                  <c:v>6.3041334475450587E-8</c:v>
                </c:pt>
                <c:pt idx="349">
                  <c:v>6.0017460370256473E-8</c:v>
                </c:pt>
                <c:pt idx="350">
                  <c:v>5.715106146508714E-8</c:v>
                </c:pt>
                <c:pt idx="351">
                  <c:v>5.44333164495466E-8</c:v>
                </c:pt>
                <c:pt idx="352">
                  <c:v>5.1855931673954886E-8</c:v>
                </c:pt>
                <c:pt idx="353">
                  <c:v>4.9411107644545144E-8</c:v>
                </c:pt>
                <c:pt idx="354">
                  <c:v>4.7091507765936571E-8</c:v>
                </c:pt>
                <c:pt idx="355">
                  <c:v>4.4890229172321789E-8</c:v>
                </c:pt>
                <c:pt idx="356">
                  <c:v>4.2800775500537515E-8</c:v>
                </c:pt>
                <c:pt idx="357">
                  <c:v>4.0817031468999556E-8</c:v>
                </c:pt>
                <c:pt idx="358">
                  <c:v>3.8933239136481077E-8</c:v>
                </c:pt>
                <c:pt idx="359">
                  <c:v>3.7143975723920639E-8</c:v>
                </c:pt>
                <c:pt idx="360">
                  <c:v>3.5444132890977207E-8</c:v>
                </c:pt>
                <c:pt idx="361">
                  <c:v>3.3828897366904029E-8</c:v>
                </c:pt>
                <c:pt idx="362">
                  <c:v>3.2293732842587168E-8</c:v>
                </c:pt>
                <c:pt idx="363">
                  <c:v>3.0834363037317171E-8</c:v>
                </c:pt>
                <c:pt idx="364">
                  <c:v>2.9446755860067875E-8</c:v>
                </c:pt>
                <c:pt idx="365">
                  <c:v>2.8127108590809798E-8</c:v>
                </c:pt>
                <c:pt idx="366">
                  <c:v>2.687183401269489E-8</c:v>
                </c:pt>
                <c:pt idx="367">
                  <c:v>2.5677547430873201E-8</c:v>
                </c:pt>
                <c:pt idx="368">
                  <c:v>2.4541054518251218E-8</c:v>
                </c:pt>
                <c:pt idx="369">
                  <c:v>2.3459339932720369E-8</c:v>
                </c:pt>
                <c:pt idx="370">
                  <c:v>2.2429556654285793E-8</c:v>
                </c:pt>
                <c:pt idx="371">
                  <c:v>2.1449015994145005E-8</c:v>
                </c:pt>
                <c:pt idx="372">
                  <c:v>2.051517823111509E-8</c:v>
                </c:pt>
                <c:pt idx="373">
                  <c:v>1.9625643833915446E-8</c:v>
                </c:pt>
                <c:pt idx="374">
                  <c:v>1.8778145230692753E-8</c:v>
                </c:pt>
                <c:pt idx="375">
                  <c:v>1.7970539089844855E-8</c:v>
                </c:pt>
                <c:pt idx="376">
                  <c:v>1.7200799078679929E-8</c:v>
                </c:pt>
                <c:pt idx="377">
                  <c:v>1.6467009068744669E-8</c:v>
                </c:pt>
                <c:pt idx="378">
                  <c:v>1.5767356758790189E-8</c:v>
                </c:pt>
                <c:pt idx="379">
                  <c:v>1.5100127688323895E-8</c:v>
                </c:pt>
                <c:pt idx="380">
                  <c:v>1.4463699616537041E-8</c:v>
                </c:pt>
                <c:pt idx="381">
                  <c:v>1.3856537243104004E-8</c:v>
                </c:pt>
                <c:pt idx="382">
                  <c:v>1.3277187248938783E-8</c:v>
                </c:pt>
                <c:pt idx="383">
                  <c:v>1.2724273636468093E-8</c:v>
                </c:pt>
                <c:pt idx="384">
                  <c:v>1.2196493350351811E-8</c:v>
                </c:pt>
                <c:pt idx="385">
                  <c:v>1.1692612160857509E-8</c:v>
                </c:pt>
                <c:pt idx="386">
                  <c:v>1.1211460793279966E-8</c:v>
                </c:pt>
                <c:pt idx="387">
                  <c:v>1.0751931287901334E-8</c:v>
                </c:pt>
                <c:pt idx="388">
                  <c:v>1.0312973576012293E-8</c:v>
                </c:pt>
                <c:pt idx="389">
                  <c:v>9.8935922584709059E-9</c:v>
                </c:pt>
                <c:pt idx="390">
                  <c:v>9.4928435741646869E-9</c:v>
                </c:pt>
                <c:pt idx="391">
                  <c:v>9.1098325465693864E-9</c:v>
                </c:pt>
                <c:pt idx="392">
                  <c:v>8.7437102973691263E-9</c:v>
                </c:pt>
                <c:pt idx="393">
                  <c:v>8.3936715168212572E-9</c:v>
                </c:pt>
                <c:pt idx="394">
                  <c:v>8.0589520812182926E-9</c:v>
                </c:pt>
                <c:pt idx="395">
                  <c:v>7.7388268084240058E-9</c:v>
                </c:pt>
                <c:pt idx="396">
                  <c:v>7.4326073430412124E-9</c:v>
                </c:pt>
                <c:pt idx="397">
                  <c:v>7.139640163312524E-9</c:v>
                </c:pt>
                <c:pt idx="398">
                  <c:v>6.8593047023605269E-9</c:v>
                </c:pt>
              </c:numCache>
            </c:numRef>
          </c:yVal>
          <c:smooth val="1"/>
        </c:ser>
        <c:ser>
          <c:idx val="3"/>
          <c:order val="3"/>
          <c:tx>
            <c:v>0.05-Exp</c:v>
          </c:tx>
          <c:spPr>
            <a:ln w="50800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H2plots!$P$47:$P$60</c:f>
              <c:numCache>
                <c:formatCode>General</c:formatCode>
                <c:ptCount val="14"/>
                <c:pt idx="0">
                  <c:v>320</c:v>
                </c:pt>
                <c:pt idx="1">
                  <c:v>330</c:v>
                </c:pt>
                <c:pt idx="2">
                  <c:v>340</c:v>
                </c:pt>
                <c:pt idx="3">
                  <c:v>350</c:v>
                </c:pt>
                <c:pt idx="4">
                  <c:v>360</c:v>
                </c:pt>
                <c:pt idx="5">
                  <c:v>370</c:v>
                </c:pt>
                <c:pt idx="6">
                  <c:v>380</c:v>
                </c:pt>
                <c:pt idx="7">
                  <c:v>390</c:v>
                </c:pt>
                <c:pt idx="8">
                  <c:v>400</c:v>
                </c:pt>
                <c:pt idx="9">
                  <c:v>410</c:v>
                </c:pt>
                <c:pt idx="10">
                  <c:v>420</c:v>
                </c:pt>
                <c:pt idx="11">
                  <c:v>430</c:v>
                </c:pt>
                <c:pt idx="12">
                  <c:v>440</c:v>
                </c:pt>
                <c:pt idx="13">
                  <c:v>450</c:v>
                </c:pt>
              </c:numCache>
            </c:numRef>
          </c:xVal>
          <c:yVal>
            <c:numRef>
              <c:f>H2plots!$V$47:$V$60</c:f>
              <c:numCache>
                <c:formatCode>0.00E+00</c:formatCode>
                <c:ptCount val="14"/>
                <c:pt idx="0">
                  <c:v>7.0576923076923041E-4</c:v>
                </c:pt>
                <c:pt idx="1">
                  <c:v>1.4115384615384608E-3</c:v>
                </c:pt>
                <c:pt idx="2">
                  <c:v>2.8230769230769216E-3</c:v>
                </c:pt>
                <c:pt idx="3">
                  <c:v>4.2346153846153827E-3</c:v>
                </c:pt>
                <c:pt idx="4">
                  <c:v>5.6461538461538433E-3</c:v>
                </c:pt>
                <c:pt idx="5">
                  <c:v>7.0576923076923039E-3</c:v>
                </c:pt>
                <c:pt idx="6">
                  <c:v>7.3400000000000002E-3</c:v>
                </c:pt>
                <c:pt idx="7">
                  <c:v>7.0576923076923039E-3</c:v>
                </c:pt>
                <c:pt idx="8">
                  <c:v>6.3519230769230736E-3</c:v>
                </c:pt>
                <c:pt idx="9">
                  <c:v>5.6461538461538433E-3</c:v>
                </c:pt>
                <c:pt idx="10">
                  <c:v>4.2346153846153827E-3</c:v>
                </c:pt>
                <c:pt idx="11">
                  <c:v>2.8230769230769216E-3</c:v>
                </c:pt>
                <c:pt idx="12">
                  <c:v>1.4115384615384608E-3</c:v>
                </c:pt>
                <c:pt idx="13">
                  <c:v>7.0576923076923041E-4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77856"/>
        <c:axId val="48780032"/>
      </c:scatterChart>
      <c:valAx>
        <c:axId val="48777856"/>
        <c:scaling>
          <c:orientation val="minMax"/>
          <c:max val="5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[</a:t>
                </a:r>
                <a:r>
                  <a:rPr lang="en-US"/>
                  <a:t>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780032"/>
        <c:crosses val="autoZero"/>
        <c:crossBetween val="midCat"/>
      </c:valAx>
      <c:valAx>
        <c:axId val="4878003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 smtClean="0"/>
                  <a:t>Rate [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/cm2 s]</a:t>
                </a:r>
                <a:endParaRPr lang="en-US" dirty="0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7778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418400824896883"/>
          <c:y val="4.4582063605685646E-2"/>
          <c:w val="0.34581599175103112"/>
          <c:h val="0.27754380770284787"/>
        </c:manualLayout>
      </c:layout>
      <c:overlay val="0"/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46595148903962"/>
          <c:y val="1.768846285518658E-2"/>
          <c:w val="0.65526448198124609"/>
          <c:h val="0.76536554725531103"/>
        </c:manualLayout>
      </c:layout>
      <c:scatterChart>
        <c:scatterStyle val="smoothMarker"/>
        <c:varyColors val="0"/>
        <c:ser>
          <c:idx val="1"/>
          <c:order val="0"/>
          <c:tx>
            <c:v>0.8</c:v>
          </c:tx>
          <c:marker>
            <c:symbol val="none"/>
          </c:marker>
          <c:xVal>
            <c:numRef>
              <c:f>H2plots!$B$14:$B$412</c:f>
              <c:numCache>
                <c:formatCode>General</c:formatCode>
                <c:ptCount val="399"/>
                <c:pt idx="0">
                  <c:v>95</c:v>
                </c:pt>
                <c:pt idx="1">
                  <c:v>96.58</c:v>
                </c:pt>
                <c:pt idx="2">
                  <c:v>98.16</c:v>
                </c:pt>
                <c:pt idx="3">
                  <c:v>99.74</c:v>
                </c:pt>
                <c:pt idx="4">
                  <c:v>101.32</c:v>
                </c:pt>
                <c:pt idx="5">
                  <c:v>102.89999999999999</c:v>
                </c:pt>
                <c:pt idx="6">
                  <c:v>104.47999999999999</c:v>
                </c:pt>
                <c:pt idx="7">
                  <c:v>106.05999999999999</c:v>
                </c:pt>
                <c:pt idx="8">
                  <c:v>107.63999999999999</c:v>
                </c:pt>
                <c:pt idx="9">
                  <c:v>109.21999999999998</c:v>
                </c:pt>
                <c:pt idx="10">
                  <c:v>110.79999999999998</c:v>
                </c:pt>
                <c:pt idx="11">
                  <c:v>112.37999999999998</c:v>
                </c:pt>
                <c:pt idx="12">
                  <c:v>113.95999999999998</c:v>
                </c:pt>
                <c:pt idx="13">
                  <c:v>115.53999999999998</c:v>
                </c:pt>
                <c:pt idx="14">
                  <c:v>117.11999999999998</c:v>
                </c:pt>
                <c:pt idx="15">
                  <c:v>118.69999999999997</c:v>
                </c:pt>
                <c:pt idx="16">
                  <c:v>120.27999999999997</c:v>
                </c:pt>
                <c:pt idx="17">
                  <c:v>121.85999999999997</c:v>
                </c:pt>
                <c:pt idx="18">
                  <c:v>123.43999999999997</c:v>
                </c:pt>
                <c:pt idx="19">
                  <c:v>125.01999999999997</c:v>
                </c:pt>
                <c:pt idx="20">
                  <c:v>126.59999999999997</c:v>
                </c:pt>
                <c:pt idx="21">
                  <c:v>128.17999999999998</c:v>
                </c:pt>
                <c:pt idx="22">
                  <c:v>129.76</c:v>
                </c:pt>
                <c:pt idx="23">
                  <c:v>131.34</c:v>
                </c:pt>
                <c:pt idx="24">
                  <c:v>132.92000000000002</c:v>
                </c:pt>
                <c:pt idx="25">
                  <c:v>134.50000000000003</c:v>
                </c:pt>
                <c:pt idx="26">
                  <c:v>136.08000000000004</c:v>
                </c:pt>
                <c:pt idx="27">
                  <c:v>137.66000000000005</c:v>
                </c:pt>
                <c:pt idx="28">
                  <c:v>139.24000000000007</c:v>
                </c:pt>
                <c:pt idx="29">
                  <c:v>140.82000000000008</c:v>
                </c:pt>
                <c:pt idx="30">
                  <c:v>142.40000000000009</c:v>
                </c:pt>
                <c:pt idx="31">
                  <c:v>143.9800000000001</c:v>
                </c:pt>
                <c:pt idx="32">
                  <c:v>145.56000000000012</c:v>
                </c:pt>
                <c:pt idx="33">
                  <c:v>147.14000000000013</c:v>
                </c:pt>
                <c:pt idx="34">
                  <c:v>148.72000000000014</c:v>
                </c:pt>
                <c:pt idx="35">
                  <c:v>150.30000000000015</c:v>
                </c:pt>
                <c:pt idx="36">
                  <c:v>151.88000000000017</c:v>
                </c:pt>
                <c:pt idx="37">
                  <c:v>153.46000000000018</c:v>
                </c:pt>
                <c:pt idx="38">
                  <c:v>155.04000000000019</c:v>
                </c:pt>
                <c:pt idx="39">
                  <c:v>156.6200000000002</c:v>
                </c:pt>
                <c:pt idx="40">
                  <c:v>158.20000000000022</c:v>
                </c:pt>
                <c:pt idx="41">
                  <c:v>159.78000000000023</c:v>
                </c:pt>
                <c:pt idx="42">
                  <c:v>161.36000000000024</c:v>
                </c:pt>
                <c:pt idx="43">
                  <c:v>162.94000000000025</c:v>
                </c:pt>
                <c:pt idx="44">
                  <c:v>164.52000000000027</c:v>
                </c:pt>
                <c:pt idx="45">
                  <c:v>166.10000000000028</c:v>
                </c:pt>
                <c:pt idx="46">
                  <c:v>167.68000000000029</c:v>
                </c:pt>
                <c:pt idx="47">
                  <c:v>169.2600000000003</c:v>
                </c:pt>
                <c:pt idx="48">
                  <c:v>170.84000000000032</c:v>
                </c:pt>
                <c:pt idx="49">
                  <c:v>172.42000000000033</c:v>
                </c:pt>
                <c:pt idx="50">
                  <c:v>174.00000000000034</c:v>
                </c:pt>
                <c:pt idx="51">
                  <c:v>175.58000000000035</c:v>
                </c:pt>
                <c:pt idx="52">
                  <c:v>177.16000000000037</c:v>
                </c:pt>
                <c:pt idx="53">
                  <c:v>178.74000000000038</c:v>
                </c:pt>
                <c:pt idx="54">
                  <c:v>180.32000000000039</c:v>
                </c:pt>
                <c:pt idx="55">
                  <c:v>181.9000000000004</c:v>
                </c:pt>
                <c:pt idx="56">
                  <c:v>183.48000000000042</c:v>
                </c:pt>
                <c:pt idx="57">
                  <c:v>185.06000000000043</c:v>
                </c:pt>
                <c:pt idx="58">
                  <c:v>186.64000000000044</c:v>
                </c:pt>
                <c:pt idx="59">
                  <c:v>188.22000000000045</c:v>
                </c:pt>
                <c:pt idx="60">
                  <c:v>189.80000000000047</c:v>
                </c:pt>
                <c:pt idx="61">
                  <c:v>191.38000000000048</c:v>
                </c:pt>
                <c:pt idx="62">
                  <c:v>192.96000000000049</c:v>
                </c:pt>
                <c:pt idx="63">
                  <c:v>194.5400000000005</c:v>
                </c:pt>
                <c:pt idx="64">
                  <c:v>196.12000000000052</c:v>
                </c:pt>
                <c:pt idx="65">
                  <c:v>197.70000000000053</c:v>
                </c:pt>
                <c:pt idx="66">
                  <c:v>199.28000000000054</c:v>
                </c:pt>
                <c:pt idx="67">
                  <c:v>200.86000000000055</c:v>
                </c:pt>
                <c:pt idx="68">
                  <c:v>202.44000000000057</c:v>
                </c:pt>
                <c:pt idx="69">
                  <c:v>204.02000000000058</c:v>
                </c:pt>
                <c:pt idx="70">
                  <c:v>205.60000000000059</c:v>
                </c:pt>
                <c:pt idx="71">
                  <c:v>207.1800000000006</c:v>
                </c:pt>
                <c:pt idx="72">
                  <c:v>208.76000000000062</c:v>
                </c:pt>
                <c:pt idx="73">
                  <c:v>210.34000000000063</c:v>
                </c:pt>
                <c:pt idx="74">
                  <c:v>211.92000000000064</c:v>
                </c:pt>
                <c:pt idx="75">
                  <c:v>213.50000000000065</c:v>
                </c:pt>
                <c:pt idx="76">
                  <c:v>215.08000000000067</c:v>
                </c:pt>
                <c:pt idx="77">
                  <c:v>216.66000000000068</c:v>
                </c:pt>
                <c:pt idx="78">
                  <c:v>218.24000000000069</c:v>
                </c:pt>
                <c:pt idx="79">
                  <c:v>219.8200000000007</c:v>
                </c:pt>
                <c:pt idx="80">
                  <c:v>221.40000000000072</c:v>
                </c:pt>
                <c:pt idx="81">
                  <c:v>222.98000000000073</c:v>
                </c:pt>
                <c:pt idx="82">
                  <c:v>224.56000000000074</c:v>
                </c:pt>
                <c:pt idx="83">
                  <c:v>226.14000000000075</c:v>
                </c:pt>
                <c:pt idx="84">
                  <c:v>227.72000000000077</c:v>
                </c:pt>
                <c:pt idx="85">
                  <c:v>229.30000000000078</c:v>
                </c:pt>
                <c:pt idx="86">
                  <c:v>230.88000000000079</c:v>
                </c:pt>
                <c:pt idx="87">
                  <c:v>232.4600000000008</c:v>
                </c:pt>
                <c:pt idx="88">
                  <c:v>234.04000000000082</c:v>
                </c:pt>
                <c:pt idx="89">
                  <c:v>235.62000000000083</c:v>
                </c:pt>
                <c:pt idx="90">
                  <c:v>237.20000000000084</c:v>
                </c:pt>
                <c:pt idx="91">
                  <c:v>238.78000000000085</c:v>
                </c:pt>
                <c:pt idx="92">
                  <c:v>240.36000000000087</c:v>
                </c:pt>
                <c:pt idx="93">
                  <c:v>241.94000000000088</c:v>
                </c:pt>
                <c:pt idx="94">
                  <c:v>243.52000000000089</c:v>
                </c:pt>
                <c:pt idx="95">
                  <c:v>245.1000000000009</c:v>
                </c:pt>
                <c:pt idx="96">
                  <c:v>246.68000000000092</c:v>
                </c:pt>
                <c:pt idx="97">
                  <c:v>248.26000000000093</c:v>
                </c:pt>
                <c:pt idx="98">
                  <c:v>249.84000000000094</c:v>
                </c:pt>
                <c:pt idx="99">
                  <c:v>251.42000000000095</c:v>
                </c:pt>
                <c:pt idx="100">
                  <c:v>253.00000000000097</c:v>
                </c:pt>
                <c:pt idx="101">
                  <c:v>254.58000000000098</c:v>
                </c:pt>
                <c:pt idx="102">
                  <c:v>256.16000000000099</c:v>
                </c:pt>
                <c:pt idx="103">
                  <c:v>257.74000000000098</c:v>
                </c:pt>
                <c:pt idx="104">
                  <c:v>259.32000000000096</c:v>
                </c:pt>
                <c:pt idx="105">
                  <c:v>260.90000000000094</c:v>
                </c:pt>
                <c:pt idx="106">
                  <c:v>262.48000000000093</c:v>
                </c:pt>
                <c:pt idx="107">
                  <c:v>264.06000000000091</c:v>
                </c:pt>
                <c:pt idx="108">
                  <c:v>265.6400000000009</c:v>
                </c:pt>
                <c:pt idx="109">
                  <c:v>267.22000000000088</c:v>
                </c:pt>
                <c:pt idx="110">
                  <c:v>268.80000000000086</c:v>
                </c:pt>
                <c:pt idx="111">
                  <c:v>270.38000000000085</c:v>
                </c:pt>
                <c:pt idx="112">
                  <c:v>271.96000000000083</c:v>
                </c:pt>
                <c:pt idx="113">
                  <c:v>273.54000000000082</c:v>
                </c:pt>
                <c:pt idx="114">
                  <c:v>275.1200000000008</c:v>
                </c:pt>
                <c:pt idx="115">
                  <c:v>276.70000000000078</c:v>
                </c:pt>
                <c:pt idx="116">
                  <c:v>278.28000000000077</c:v>
                </c:pt>
                <c:pt idx="117">
                  <c:v>279.86000000000075</c:v>
                </c:pt>
                <c:pt idx="118">
                  <c:v>281.44000000000074</c:v>
                </c:pt>
                <c:pt idx="119">
                  <c:v>283.02000000000072</c:v>
                </c:pt>
                <c:pt idx="120">
                  <c:v>284.6000000000007</c:v>
                </c:pt>
                <c:pt idx="121">
                  <c:v>286.18000000000069</c:v>
                </c:pt>
                <c:pt idx="122">
                  <c:v>287.76000000000067</c:v>
                </c:pt>
                <c:pt idx="123">
                  <c:v>289.34000000000066</c:v>
                </c:pt>
                <c:pt idx="124">
                  <c:v>290.92000000000064</c:v>
                </c:pt>
                <c:pt idx="125">
                  <c:v>292.50000000000063</c:v>
                </c:pt>
                <c:pt idx="126">
                  <c:v>294.08000000000061</c:v>
                </c:pt>
                <c:pt idx="127">
                  <c:v>295.66000000000059</c:v>
                </c:pt>
                <c:pt idx="128">
                  <c:v>297.24000000000058</c:v>
                </c:pt>
                <c:pt idx="129">
                  <c:v>298.82000000000056</c:v>
                </c:pt>
                <c:pt idx="130">
                  <c:v>300.40000000000055</c:v>
                </c:pt>
                <c:pt idx="131">
                  <c:v>301.98000000000053</c:v>
                </c:pt>
                <c:pt idx="132">
                  <c:v>303.56000000000051</c:v>
                </c:pt>
                <c:pt idx="133">
                  <c:v>305.1400000000005</c:v>
                </c:pt>
                <c:pt idx="134">
                  <c:v>306.72000000000048</c:v>
                </c:pt>
                <c:pt idx="135">
                  <c:v>308.30000000000047</c:v>
                </c:pt>
                <c:pt idx="136">
                  <c:v>309.88000000000045</c:v>
                </c:pt>
                <c:pt idx="137">
                  <c:v>311.46000000000043</c:v>
                </c:pt>
                <c:pt idx="138">
                  <c:v>313.04000000000042</c:v>
                </c:pt>
                <c:pt idx="139">
                  <c:v>314.6200000000004</c:v>
                </c:pt>
                <c:pt idx="140">
                  <c:v>316.20000000000039</c:v>
                </c:pt>
                <c:pt idx="141">
                  <c:v>317.78000000000037</c:v>
                </c:pt>
                <c:pt idx="142">
                  <c:v>319.36000000000035</c:v>
                </c:pt>
                <c:pt idx="143">
                  <c:v>320.94000000000034</c:v>
                </c:pt>
                <c:pt idx="144">
                  <c:v>322.52000000000032</c:v>
                </c:pt>
                <c:pt idx="145">
                  <c:v>324.10000000000031</c:v>
                </c:pt>
                <c:pt idx="146">
                  <c:v>325.68000000000029</c:v>
                </c:pt>
                <c:pt idx="147">
                  <c:v>327.26000000000028</c:v>
                </c:pt>
                <c:pt idx="148">
                  <c:v>328.84000000000026</c:v>
                </c:pt>
                <c:pt idx="149">
                  <c:v>330.42000000000024</c:v>
                </c:pt>
                <c:pt idx="150">
                  <c:v>332.00000000000023</c:v>
                </c:pt>
                <c:pt idx="151">
                  <c:v>333.58000000000021</c:v>
                </c:pt>
                <c:pt idx="152">
                  <c:v>335.1600000000002</c:v>
                </c:pt>
                <c:pt idx="153">
                  <c:v>336.74000000000018</c:v>
                </c:pt>
                <c:pt idx="154">
                  <c:v>338.32000000000016</c:v>
                </c:pt>
                <c:pt idx="155">
                  <c:v>339.90000000000015</c:v>
                </c:pt>
                <c:pt idx="156">
                  <c:v>341.48000000000013</c:v>
                </c:pt>
                <c:pt idx="157">
                  <c:v>343.06000000000012</c:v>
                </c:pt>
                <c:pt idx="158">
                  <c:v>344.6400000000001</c:v>
                </c:pt>
                <c:pt idx="159">
                  <c:v>346.22000000000008</c:v>
                </c:pt>
                <c:pt idx="160">
                  <c:v>347.80000000000007</c:v>
                </c:pt>
                <c:pt idx="161">
                  <c:v>349.38000000000005</c:v>
                </c:pt>
                <c:pt idx="162">
                  <c:v>350.96000000000004</c:v>
                </c:pt>
                <c:pt idx="163">
                  <c:v>352.54</c:v>
                </c:pt>
                <c:pt idx="164">
                  <c:v>354.12</c:v>
                </c:pt>
                <c:pt idx="165">
                  <c:v>355.7</c:v>
                </c:pt>
                <c:pt idx="166">
                  <c:v>357.28</c:v>
                </c:pt>
                <c:pt idx="167">
                  <c:v>358.85999999999996</c:v>
                </c:pt>
                <c:pt idx="168">
                  <c:v>360.43999999999994</c:v>
                </c:pt>
                <c:pt idx="169">
                  <c:v>362.01999999999992</c:v>
                </c:pt>
                <c:pt idx="170">
                  <c:v>363.59999999999991</c:v>
                </c:pt>
                <c:pt idx="171">
                  <c:v>365.17999999999989</c:v>
                </c:pt>
                <c:pt idx="172">
                  <c:v>366.75999999999988</c:v>
                </c:pt>
                <c:pt idx="173">
                  <c:v>368.33999999999986</c:v>
                </c:pt>
                <c:pt idx="174">
                  <c:v>369.91999999999985</c:v>
                </c:pt>
                <c:pt idx="175">
                  <c:v>371.49999999999983</c:v>
                </c:pt>
                <c:pt idx="176">
                  <c:v>373.07999999999981</c:v>
                </c:pt>
                <c:pt idx="177">
                  <c:v>374.6599999999998</c:v>
                </c:pt>
                <c:pt idx="178">
                  <c:v>376.23999999999978</c:v>
                </c:pt>
                <c:pt idx="179">
                  <c:v>377.81999999999977</c:v>
                </c:pt>
                <c:pt idx="180">
                  <c:v>379.39999999999975</c:v>
                </c:pt>
                <c:pt idx="181">
                  <c:v>380.97999999999973</c:v>
                </c:pt>
                <c:pt idx="182">
                  <c:v>382.55999999999972</c:v>
                </c:pt>
                <c:pt idx="183">
                  <c:v>384.1399999999997</c:v>
                </c:pt>
                <c:pt idx="184">
                  <c:v>385.71999999999969</c:v>
                </c:pt>
                <c:pt idx="185">
                  <c:v>387.29999999999967</c:v>
                </c:pt>
                <c:pt idx="186">
                  <c:v>388.87999999999965</c:v>
                </c:pt>
                <c:pt idx="187">
                  <c:v>390.45999999999964</c:v>
                </c:pt>
                <c:pt idx="188">
                  <c:v>392.03999999999962</c:v>
                </c:pt>
                <c:pt idx="189">
                  <c:v>393.61999999999961</c:v>
                </c:pt>
                <c:pt idx="190">
                  <c:v>395.19999999999959</c:v>
                </c:pt>
                <c:pt idx="191">
                  <c:v>396.77999999999957</c:v>
                </c:pt>
                <c:pt idx="192">
                  <c:v>398.35999999999956</c:v>
                </c:pt>
                <c:pt idx="193">
                  <c:v>399.93999999999954</c:v>
                </c:pt>
                <c:pt idx="194">
                  <c:v>401.51999999999953</c:v>
                </c:pt>
                <c:pt idx="195">
                  <c:v>403.09999999999951</c:v>
                </c:pt>
                <c:pt idx="196">
                  <c:v>404.6799999999995</c:v>
                </c:pt>
                <c:pt idx="197">
                  <c:v>406.25999999999948</c:v>
                </c:pt>
                <c:pt idx="198">
                  <c:v>407.83999999999946</c:v>
                </c:pt>
                <c:pt idx="199">
                  <c:v>409.41999999999945</c:v>
                </c:pt>
                <c:pt idx="200">
                  <c:v>410.99999999999943</c:v>
                </c:pt>
                <c:pt idx="201">
                  <c:v>412.57999999999942</c:v>
                </c:pt>
                <c:pt idx="202">
                  <c:v>414.1599999999994</c:v>
                </c:pt>
                <c:pt idx="203">
                  <c:v>415.73999999999938</c:v>
                </c:pt>
                <c:pt idx="204">
                  <c:v>417.31999999999937</c:v>
                </c:pt>
                <c:pt idx="205">
                  <c:v>418.89999999999935</c:v>
                </c:pt>
                <c:pt idx="206">
                  <c:v>420.47999999999934</c:v>
                </c:pt>
                <c:pt idx="207">
                  <c:v>422.05999999999932</c:v>
                </c:pt>
                <c:pt idx="208">
                  <c:v>423.6399999999993</c:v>
                </c:pt>
                <c:pt idx="209">
                  <c:v>425.21999999999929</c:v>
                </c:pt>
                <c:pt idx="210">
                  <c:v>426.79999999999927</c:v>
                </c:pt>
                <c:pt idx="211">
                  <c:v>428.37999999999926</c:v>
                </c:pt>
                <c:pt idx="212">
                  <c:v>429.95999999999924</c:v>
                </c:pt>
                <c:pt idx="213">
                  <c:v>431.53999999999922</c:v>
                </c:pt>
                <c:pt idx="214">
                  <c:v>433.11999999999921</c:v>
                </c:pt>
                <c:pt idx="215">
                  <c:v>434.69999999999919</c:v>
                </c:pt>
                <c:pt idx="216">
                  <c:v>436.27999999999918</c:v>
                </c:pt>
                <c:pt idx="217">
                  <c:v>437.85999999999916</c:v>
                </c:pt>
                <c:pt idx="218">
                  <c:v>439.43999999999915</c:v>
                </c:pt>
                <c:pt idx="219">
                  <c:v>441.01999999999913</c:v>
                </c:pt>
                <c:pt idx="220">
                  <c:v>442.59999999999911</c:v>
                </c:pt>
                <c:pt idx="221">
                  <c:v>444.1799999999991</c:v>
                </c:pt>
                <c:pt idx="222">
                  <c:v>445.75999999999908</c:v>
                </c:pt>
                <c:pt idx="223">
                  <c:v>447.33999999999907</c:v>
                </c:pt>
                <c:pt idx="224">
                  <c:v>448.91999999999905</c:v>
                </c:pt>
                <c:pt idx="225">
                  <c:v>450.49999999999903</c:v>
                </c:pt>
                <c:pt idx="226">
                  <c:v>452.07999999999902</c:v>
                </c:pt>
                <c:pt idx="227">
                  <c:v>453.659999999999</c:v>
                </c:pt>
                <c:pt idx="228">
                  <c:v>455.23999999999899</c:v>
                </c:pt>
                <c:pt idx="229">
                  <c:v>456.81999999999897</c:v>
                </c:pt>
                <c:pt idx="230">
                  <c:v>458.39999999999895</c:v>
                </c:pt>
                <c:pt idx="231">
                  <c:v>459.97999999999894</c:v>
                </c:pt>
                <c:pt idx="232">
                  <c:v>461.55999999999892</c:v>
                </c:pt>
                <c:pt idx="233">
                  <c:v>463.13999999999891</c:v>
                </c:pt>
                <c:pt idx="234">
                  <c:v>464.71999999999889</c:v>
                </c:pt>
                <c:pt idx="235">
                  <c:v>466.29999999999887</c:v>
                </c:pt>
                <c:pt idx="236">
                  <c:v>467.87999999999886</c:v>
                </c:pt>
                <c:pt idx="237">
                  <c:v>469.45999999999884</c:v>
                </c:pt>
                <c:pt idx="238">
                  <c:v>471.03999999999883</c:v>
                </c:pt>
                <c:pt idx="239">
                  <c:v>472.61999999999881</c:v>
                </c:pt>
                <c:pt idx="240">
                  <c:v>474.19999999999879</c:v>
                </c:pt>
                <c:pt idx="241">
                  <c:v>475.77999999999878</c:v>
                </c:pt>
                <c:pt idx="242">
                  <c:v>477.35999999999876</c:v>
                </c:pt>
                <c:pt idx="243">
                  <c:v>478.93999999999875</c:v>
                </c:pt>
                <c:pt idx="244">
                  <c:v>480.51999999999873</c:v>
                </c:pt>
                <c:pt idx="245">
                  <c:v>482.09999999999872</c:v>
                </c:pt>
                <c:pt idx="246">
                  <c:v>483.6799999999987</c:v>
                </c:pt>
                <c:pt idx="247">
                  <c:v>485.25999999999868</c:v>
                </c:pt>
                <c:pt idx="248">
                  <c:v>486.83999999999867</c:v>
                </c:pt>
                <c:pt idx="249">
                  <c:v>488.41999999999865</c:v>
                </c:pt>
                <c:pt idx="250">
                  <c:v>489.99999999999864</c:v>
                </c:pt>
                <c:pt idx="251">
                  <c:v>491.57999999999862</c:v>
                </c:pt>
                <c:pt idx="252">
                  <c:v>493.1599999999986</c:v>
                </c:pt>
                <c:pt idx="253">
                  <c:v>494.73999999999859</c:v>
                </c:pt>
                <c:pt idx="254">
                  <c:v>496.31999999999857</c:v>
                </c:pt>
                <c:pt idx="255">
                  <c:v>497.89999999999856</c:v>
                </c:pt>
                <c:pt idx="256">
                  <c:v>499.47999999999854</c:v>
                </c:pt>
                <c:pt idx="257">
                  <c:v>501.05999999999852</c:v>
                </c:pt>
                <c:pt idx="258">
                  <c:v>502.63999999999851</c:v>
                </c:pt>
                <c:pt idx="259">
                  <c:v>504.21999999999849</c:v>
                </c:pt>
                <c:pt idx="260">
                  <c:v>505.79999999999848</c:v>
                </c:pt>
                <c:pt idx="261">
                  <c:v>507.37999999999846</c:v>
                </c:pt>
                <c:pt idx="262">
                  <c:v>508.95999999999844</c:v>
                </c:pt>
                <c:pt idx="263">
                  <c:v>510.53999999999843</c:v>
                </c:pt>
                <c:pt idx="264">
                  <c:v>512.11999999999841</c:v>
                </c:pt>
                <c:pt idx="265">
                  <c:v>513.69999999999845</c:v>
                </c:pt>
                <c:pt idx="266">
                  <c:v>515.27999999999849</c:v>
                </c:pt>
                <c:pt idx="267">
                  <c:v>516.85999999999854</c:v>
                </c:pt>
                <c:pt idx="268">
                  <c:v>518.43999999999858</c:v>
                </c:pt>
                <c:pt idx="269">
                  <c:v>520.01999999999862</c:v>
                </c:pt>
                <c:pt idx="270">
                  <c:v>521.59999999999866</c:v>
                </c:pt>
                <c:pt idx="271">
                  <c:v>523.1799999999987</c:v>
                </c:pt>
                <c:pt idx="272">
                  <c:v>524.75999999999874</c:v>
                </c:pt>
                <c:pt idx="273">
                  <c:v>526.33999999999878</c:v>
                </c:pt>
                <c:pt idx="274">
                  <c:v>527.91999999999882</c:v>
                </c:pt>
                <c:pt idx="275">
                  <c:v>529.49999999999886</c:v>
                </c:pt>
                <c:pt idx="276">
                  <c:v>531.0799999999989</c:v>
                </c:pt>
                <c:pt idx="277">
                  <c:v>532.65999999999894</c:v>
                </c:pt>
                <c:pt idx="278">
                  <c:v>534.23999999999899</c:v>
                </c:pt>
                <c:pt idx="279">
                  <c:v>535.81999999999903</c:v>
                </c:pt>
                <c:pt idx="280">
                  <c:v>537.39999999999907</c:v>
                </c:pt>
                <c:pt idx="281">
                  <c:v>538.97999999999911</c:v>
                </c:pt>
                <c:pt idx="282">
                  <c:v>540.55999999999915</c:v>
                </c:pt>
                <c:pt idx="283">
                  <c:v>542.13999999999919</c:v>
                </c:pt>
                <c:pt idx="284">
                  <c:v>543.71999999999923</c:v>
                </c:pt>
                <c:pt idx="285">
                  <c:v>545.29999999999927</c:v>
                </c:pt>
                <c:pt idx="286">
                  <c:v>546.87999999999931</c:v>
                </c:pt>
                <c:pt idx="287">
                  <c:v>548.45999999999935</c:v>
                </c:pt>
                <c:pt idx="288">
                  <c:v>550.0399999999994</c:v>
                </c:pt>
                <c:pt idx="289">
                  <c:v>551.61999999999944</c:v>
                </c:pt>
                <c:pt idx="290">
                  <c:v>553.19999999999948</c:v>
                </c:pt>
                <c:pt idx="291">
                  <c:v>554.77999999999952</c:v>
                </c:pt>
                <c:pt idx="292">
                  <c:v>556.35999999999956</c:v>
                </c:pt>
                <c:pt idx="293">
                  <c:v>557.9399999999996</c:v>
                </c:pt>
                <c:pt idx="294">
                  <c:v>559.51999999999964</c:v>
                </c:pt>
                <c:pt idx="295">
                  <c:v>561.09999999999968</c:v>
                </c:pt>
                <c:pt idx="296">
                  <c:v>562.67999999999972</c:v>
                </c:pt>
                <c:pt idx="297">
                  <c:v>564.25999999999976</c:v>
                </c:pt>
                <c:pt idx="298">
                  <c:v>565.8399999999998</c:v>
                </c:pt>
                <c:pt idx="299">
                  <c:v>567.41999999999985</c:v>
                </c:pt>
                <c:pt idx="300">
                  <c:v>568.99999999999989</c:v>
                </c:pt>
                <c:pt idx="301">
                  <c:v>570.57999999999993</c:v>
                </c:pt>
                <c:pt idx="302">
                  <c:v>572.16</c:v>
                </c:pt>
                <c:pt idx="303">
                  <c:v>573.74</c:v>
                </c:pt>
                <c:pt idx="304">
                  <c:v>575.32000000000005</c:v>
                </c:pt>
                <c:pt idx="305">
                  <c:v>576.90000000000009</c:v>
                </c:pt>
                <c:pt idx="306">
                  <c:v>578.48000000000013</c:v>
                </c:pt>
                <c:pt idx="307">
                  <c:v>580.06000000000017</c:v>
                </c:pt>
                <c:pt idx="308">
                  <c:v>581.64000000000021</c:v>
                </c:pt>
                <c:pt idx="309">
                  <c:v>583.22000000000025</c:v>
                </c:pt>
                <c:pt idx="310">
                  <c:v>584.8000000000003</c:v>
                </c:pt>
                <c:pt idx="311">
                  <c:v>586.38000000000034</c:v>
                </c:pt>
                <c:pt idx="312">
                  <c:v>587.96000000000038</c:v>
                </c:pt>
                <c:pt idx="313">
                  <c:v>589.54000000000042</c:v>
                </c:pt>
                <c:pt idx="314">
                  <c:v>591.12000000000046</c:v>
                </c:pt>
                <c:pt idx="315">
                  <c:v>592.7000000000005</c:v>
                </c:pt>
                <c:pt idx="316">
                  <c:v>594.28000000000054</c:v>
                </c:pt>
                <c:pt idx="317">
                  <c:v>595.86000000000058</c:v>
                </c:pt>
                <c:pt idx="318">
                  <c:v>597.44000000000062</c:v>
                </c:pt>
                <c:pt idx="319">
                  <c:v>599.02000000000066</c:v>
                </c:pt>
                <c:pt idx="320">
                  <c:v>600.6000000000007</c:v>
                </c:pt>
                <c:pt idx="321">
                  <c:v>602.18000000000075</c:v>
                </c:pt>
                <c:pt idx="322">
                  <c:v>603.76000000000079</c:v>
                </c:pt>
                <c:pt idx="323">
                  <c:v>605.34000000000083</c:v>
                </c:pt>
                <c:pt idx="324">
                  <c:v>606.92000000000087</c:v>
                </c:pt>
                <c:pt idx="325">
                  <c:v>608.50000000000091</c:v>
                </c:pt>
                <c:pt idx="326">
                  <c:v>610.08000000000095</c:v>
                </c:pt>
                <c:pt idx="327">
                  <c:v>611.66000000000099</c:v>
                </c:pt>
                <c:pt idx="328">
                  <c:v>613.24000000000103</c:v>
                </c:pt>
                <c:pt idx="329">
                  <c:v>614.82000000000107</c:v>
                </c:pt>
                <c:pt idx="330">
                  <c:v>616.40000000000111</c:v>
                </c:pt>
                <c:pt idx="331">
                  <c:v>617.98000000000116</c:v>
                </c:pt>
                <c:pt idx="332">
                  <c:v>619.5600000000012</c:v>
                </c:pt>
                <c:pt idx="333">
                  <c:v>621.14000000000124</c:v>
                </c:pt>
                <c:pt idx="334">
                  <c:v>622.72000000000128</c:v>
                </c:pt>
                <c:pt idx="335">
                  <c:v>624.30000000000132</c:v>
                </c:pt>
                <c:pt idx="336">
                  <c:v>625.88000000000136</c:v>
                </c:pt>
                <c:pt idx="337">
                  <c:v>627.4600000000014</c:v>
                </c:pt>
                <c:pt idx="338">
                  <c:v>629.04000000000144</c:v>
                </c:pt>
                <c:pt idx="339">
                  <c:v>630.62000000000148</c:v>
                </c:pt>
                <c:pt idx="340">
                  <c:v>632.20000000000152</c:v>
                </c:pt>
                <c:pt idx="341">
                  <c:v>633.78000000000156</c:v>
                </c:pt>
                <c:pt idx="342">
                  <c:v>635.36000000000161</c:v>
                </c:pt>
                <c:pt idx="343">
                  <c:v>636.94000000000165</c:v>
                </c:pt>
                <c:pt idx="344">
                  <c:v>638.52000000000169</c:v>
                </c:pt>
                <c:pt idx="345">
                  <c:v>640.10000000000173</c:v>
                </c:pt>
                <c:pt idx="346">
                  <c:v>641.68000000000177</c:v>
                </c:pt>
                <c:pt idx="347">
                  <c:v>643.26000000000181</c:v>
                </c:pt>
                <c:pt idx="348">
                  <c:v>644.84000000000185</c:v>
                </c:pt>
                <c:pt idx="349">
                  <c:v>646.42000000000189</c:v>
                </c:pt>
                <c:pt idx="350">
                  <c:v>648.00000000000193</c:v>
                </c:pt>
                <c:pt idx="351">
                  <c:v>649.58000000000197</c:v>
                </c:pt>
                <c:pt idx="352">
                  <c:v>651.16000000000201</c:v>
                </c:pt>
                <c:pt idx="353">
                  <c:v>652.74000000000206</c:v>
                </c:pt>
                <c:pt idx="354">
                  <c:v>654.3200000000021</c:v>
                </c:pt>
                <c:pt idx="355">
                  <c:v>655.90000000000214</c:v>
                </c:pt>
                <c:pt idx="356">
                  <c:v>657.48000000000218</c:v>
                </c:pt>
                <c:pt idx="357">
                  <c:v>659.06000000000222</c:v>
                </c:pt>
                <c:pt idx="358">
                  <c:v>660.64000000000226</c:v>
                </c:pt>
                <c:pt idx="359">
                  <c:v>662.2200000000023</c:v>
                </c:pt>
                <c:pt idx="360">
                  <c:v>663.80000000000234</c:v>
                </c:pt>
                <c:pt idx="361">
                  <c:v>665.38000000000238</c:v>
                </c:pt>
                <c:pt idx="362">
                  <c:v>666.96000000000242</c:v>
                </c:pt>
                <c:pt idx="363">
                  <c:v>668.54000000000246</c:v>
                </c:pt>
                <c:pt idx="364">
                  <c:v>670.12000000000251</c:v>
                </c:pt>
                <c:pt idx="365">
                  <c:v>671.70000000000255</c:v>
                </c:pt>
                <c:pt idx="366">
                  <c:v>673.28000000000259</c:v>
                </c:pt>
                <c:pt idx="367">
                  <c:v>674.86000000000263</c:v>
                </c:pt>
                <c:pt idx="368">
                  <c:v>676.44000000000267</c:v>
                </c:pt>
                <c:pt idx="369">
                  <c:v>678.02000000000271</c:v>
                </c:pt>
                <c:pt idx="370">
                  <c:v>679.60000000000275</c:v>
                </c:pt>
                <c:pt idx="371">
                  <c:v>681.18000000000279</c:v>
                </c:pt>
                <c:pt idx="372">
                  <c:v>682.76000000000283</c:v>
                </c:pt>
                <c:pt idx="373">
                  <c:v>684.34000000000287</c:v>
                </c:pt>
                <c:pt idx="374">
                  <c:v>685.92000000000291</c:v>
                </c:pt>
                <c:pt idx="375">
                  <c:v>687.50000000000296</c:v>
                </c:pt>
                <c:pt idx="376">
                  <c:v>689.080000000003</c:v>
                </c:pt>
                <c:pt idx="377">
                  <c:v>690.66000000000304</c:v>
                </c:pt>
                <c:pt idx="378">
                  <c:v>692.24000000000308</c:v>
                </c:pt>
                <c:pt idx="379">
                  <c:v>693.82000000000312</c:v>
                </c:pt>
                <c:pt idx="380">
                  <c:v>695.40000000000316</c:v>
                </c:pt>
                <c:pt idx="381">
                  <c:v>696.9800000000032</c:v>
                </c:pt>
                <c:pt idx="382">
                  <c:v>698.56000000000324</c:v>
                </c:pt>
                <c:pt idx="383">
                  <c:v>700.14000000000328</c:v>
                </c:pt>
                <c:pt idx="384">
                  <c:v>701.72000000000332</c:v>
                </c:pt>
                <c:pt idx="385">
                  <c:v>703.30000000000337</c:v>
                </c:pt>
                <c:pt idx="386">
                  <c:v>704.88000000000341</c:v>
                </c:pt>
                <c:pt idx="387">
                  <c:v>706.46000000000345</c:v>
                </c:pt>
                <c:pt idx="388">
                  <c:v>708.04000000000349</c:v>
                </c:pt>
                <c:pt idx="389">
                  <c:v>709.62000000000353</c:v>
                </c:pt>
                <c:pt idx="390">
                  <c:v>711.20000000000357</c:v>
                </c:pt>
                <c:pt idx="391">
                  <c:v>712.78000000000361</c:v>
                </c:pt>
                <c:pt idx="392">
                  <c:v>714.36000000000365</c:v>
                </c:pt>
                <c:pt idx="393">
                  <c:v>715.94000000000369</c:v>
                </c:pt>
                <c:pt idx="394">
                  <c:v>717.52000000000373</c:v>
                </c:pt>
                <c:pt idx="395">
                  <c:v>719.10000000000377</c:v>
                </c:pt>
                <c:pt idx="396">
                  <c:v>720.68000000000382</c:v>
                </c:pt>
                <c:pt idx="397">
                  <c:v>722.26000000000386</c:v>
                </c:pt>
                <c:pt idx="398">
                  <c:v>723.8400000000039</c:v>
                </c:pt>
              </c:numCache>
            </c:numRef>
          </c:xVal>
          <c:yVal>
            <c:numRef>
              <c:f>H2plots!$G$14:$G$412</c:f>
              <c:numCache>
                <c:formatCode>General</c:formatCode>
                <c:ptCount val="399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0.79999999999999993</c:v>
                </c:pt>
                <c:pt idx="25">
                  <c:v>0.79999999999999982</c:v>
                </c:pt>
                <c:pt idx="26">
                  <c:v>0.79999999999999949</c:v>
                </c:pt>
                <c:pt idx="27">
                  <c:v>0.79999999999999882</c:v>
                </c:pt>
                <c:pt idx="28">
                  <c:v>0.7999999999999976</c:v>
                </c:pt>
                <c:pt idx="29">
                  <c:v>0.79999999999999505</c:v>
                </c:pt>
                <c:pt idx="30">
                  <c:v>0.79999999999998994</c:v>
                </c:pt>
                <c:pt idx="31">
                  <c:v>0.79999999999997995</c:v>
                </c:pt>
                <c:pt idx="32">
                  <c:v>0.79999999999996063</c:v>
                </c:pt>
                <c:pt idx="33">
                  <c:v>0.79999999999992377</c:v>
                </c:pt>
                <c:pt idx="34">
                  <c:v>0.79999999999985449</c:v>
                </c:pt>
                <c:pt idx="35">
                  <c:v>0.79999999999972604</c:v>
                </c:pt>
                <c:pt idx="36">
                  <c:v>0.79999999999949067</c:v>
                </c:pt>
                <c:pt idx="37">
                  <c:v>0.79999999999906513</c:v>
                </c:pt>
                <c:pt idx="38">
                  <c:v>0.79999999999830484</c:v>
                </c:pt>
                <c:pt idx="39">
                  <c:v>0.79999999999696247</c:v>
                </c:pt>
                <c:pt idx="40">
                  <c:v>0.79999999999461935</c:v>
                </c:pt>
                <c:pt idx="41">
                  <c:v>0.79999999999057492</c:v>
                </c:pt>
                <c:pt idx="42">
                  <c:v>0.79999999998366855</c:v>
                </c:pt>
                <c:pt idx="43">
                  <c:v>0.79999999997199822</c:v>
                </c:pt>
                <c:pt idx="44">
                  <c:v>0.79999999995247739</c:v>
                </c:pt>
                <c:pt idx="45">
                  <c:v>0.79999999992014614</c:v>
                </c:pt>
                <c:pt idx="46">
                  <c:v>0.79999999986710923</c:v>
                </c:pt>
                <c:pt idx="47">
                  <c:v>0.79999999978091396</c:v>
                </c:pt>
                <c:pt idx="48">
                  <c:v>0.79999999964209423</c:v>
                </c:pt>
                <c:pt idx="49">
                  <c:v>0.79999999942048372</c:v>
                </c:pt>
                <c:pt idx="50">
                  <c:v>0.79999999906972652</c:v>
                </c:pt>
                <c:pt idx="51">
                  <c:v>0.7999999985191707</c:v>
                </c:pt>
                <c:pt idx="52">
                  <c:v>0.79999999766199026</c:v>
                </c:pt>
                <c:pt idx="53">
                  <c:v>0.79999999633791208</c:v>
                </c:pt>
                <c:pt idx="54">
                  <c:v>0.79999999430828417</c:v>
                </c:pt>
                <c:pt idx="55">
                  <c:v>0.79999999122034759</c:v>
                </c:pt>
                <c:pt idx="56">
                  <c:v>0.79999998655639426</c:v>
                </c:pt>
                <c:pt idx="57">
                  <c:v>0.79999997956191016</c:v>
                </c:pt>
                <c:pt idx="58">
                  <c:v>0.79999996914468996</c:v>
                </c:pt>
                <c:pt idx="59">
                  <c:v>0.79999995373411015</c:v>
                </c:pt>
                <c:pt idx="60">
                  <c:v>0.79999993108605849</c:v>
                </c:pt>
                <c:pt idx="61">
                  <c:v>0.79999989801418958</c:v>
                </c:pt>
                <c:pt idx="62">
                  <c:v>0.79999985002188778</c:v>
                </c:pt>
                <c:pt idx="63">
                  <c:v>0.79999978080117951</c:v>
                </c:pt>
                <c:pt idx="64">
                  <c:v>0.79999968155435974</c:v>
                </c:pt>
                <c:pt idx="65">
                  <c:v>0.79999954008067919</c:v>
                </c:pt>
                <c:pt idx="66">
                  <c:v>0.79999933955334923</c:v>
                </c:pt>
                <c:pt idx="67">
                  <c:v>0.79999905689046613</c:v>
                </c:pt>
                <c:pt idx="68">
                  <c:v>0.79999866059615365</c:v>
                </c:pt>
                <c:pt idx="69">
                  <c:v>0.79999810791397097</c:v>
                </c:pt>
                <c:pt idx="70">
                  <c:v>0.79999734109187892</c:v>
                </c:pt>
                <c:pt idx="71">
                  <c:v>0.79999628250494415</c:v>
                </c:pt>
                <c:pt idx="72">
                  <c:v>0.79999482831631175</c:v>
                </c:pt>
                <c:pt idx="73">
                  <c:v>0.79999284027622386</c:v>
                </c:pt>
                <c:pt idx="74">
                  <c:v>0.79999013516004724</c:v>
                </c:pt>
                <c:pt idx="75">
                  <c:v>0.7999864712259851</c:v>
                </c:pt>
                <c:pt idx="76">
                  <c:v>0.79998153092754742</c:v>
                </c:pt>
                <c:pt idx="77">
                  <c:v>0.79997489894068197</c:v>
                </c:pt>
                <c:pt idx="78">
                  <c:v>0.79996603435613756</c:v>
                </c:pt>
                <c:pt idx="79">
                  <c:v>0.79995423563941925</c:v>
                </c:pt>
                <c:pt idx="80">
                  <c:v>0.79993859666904166</c:v>
                </c:pt>
                <c:pt idx="81">
                  <c:v>0.7999179518248849</c:v>
                </c:pt>
                <c:pt idx="82">
                  <c:v>0.79989080771009735</c:v>
                </c:pt>
                <c:pt idx="83">
                  <c:v>0.79985525865298868</c:v>
                </c:pt>
                <c:pt idx="84">
                  <c:v>0.79980888265564443</c:v>
                </c:pt>
                <c:pt idx="85">
                  <c:v>0.79974861394776497</c:v>
                </c:pt>
                <c:pt idx="86">
                  <c:v>0.79967058779451261</c:v>
                </c:pt>
                <c:pt idx="87">
                  <c:v>0.79956995274229081</c:v>
                </c:pt>
                <c:pt idx="88">
                  <c:v>0.7994406451409779</c:v>
                </c:pt>
                <c:pt idx="89">
                  <c:v>0.79927512066999618</c:v>
                </c:pt>
                <c:pt idx="90">
                  <c:v>0.79906403788888591</c:v>
                </c:pt>
                <c:pt idx="91">
                  <c:v>0.79879588977431704</c:v>
                </c:pt>
                <c:pt idx="92">
                  <c:v>0.79845658113067386</c:v>
                </c:pt>
                <c:pt idx="93">
                  <c:v>0.79802895311443134</c:v>
                </c:pt>
                <c:pt idx="94">
                  <c:v>0.79749226144853513</c:v>
                </c:pt>
                <c:pt idx="95">
                  <c:v>0.79682162286285918</c:v>
                </c:pt>
                <c:pt idx="96">
                  <c:v>0.79598745552874273</c:v>
                </c:pt>
                <c:pt idx="97">
                  <c:v>0.79495495424737139</c:v>
                </c:pt>
                <c:pt idx="98">
                  <c:v>0.79368365993205958</c:v>
                </c:pt>
                <c:pt idx="99">
                  <c:v>0.79212720459927488</c:v>
                </c:pt>
                <c:pt idx="100">
                  <c:v>0.79023333521395456</c:v>
                </c:pt>
                <c:pt idx="101">
                  <c:v>0.7879443376636851</c:v>
                </c:pt>
                <c:pt idx="102">
                  <c:v>0.78519798853996614</c:v>
                </c:pt>
                <c:pt idx="103">
                  <c:v>0.78192914758631948</c:v>
                </c:pt>
                <c:pt idx="104">
                  <c:v>0.77807205729040163</c:v>
                </c:pt>
                <c:pt idx="105">
                  <c:v>0.77356333091052443</c:v>
                </c:pt>
                <c:pt idx="106">
                  <c:v>0.76834548771666267</c:v>
                </c:pt>
                <c:pt idx="107">
                  <c:v>0.76237075040301905</c:v>
                </c:pt>
                <c:pt idx="108">
                  <c:v>0.75560468748294618</c:v>
                </c:pt>
                <c:pt idx="109">
                  <c:v>0.74802920775095183</c:v>
                </c:pt>
                <c:pt idx="110">
                  <c:v>0.73964443619856046</c:v>
                </c:pt>
                <c:pt idx="111">
                  <c:v>0.73046913899998933</c:v>
                </c:pt>
                <c:pt idx="112">
                  <c:v>0.72053959788023336</c:v>
                </c:pt>
                <c:pt idx="113">
                  <c:v>0.70990710162632842</c:v>
                </c:pt>
                <c:pt idx="114">
                  <c:v>0.69863444824593746</c:v>
                </c:pt>
                <c:pt idx="115">
                  <c:v>0.68679197413775539</c:v>
                </c:pt>
                <c:pt idx="116">
                  <c:v>0.6744536251242953</c:v>
                </c:pt>
                <c:pt idx="117">
                  <c:v>0.66169348005452133</c:v>
                </c:pt>
                <c:pt idx="118">
                  <c:v>0.64858297944555254</c:v>
                </c:pt>
                <c:pt idx="119">
                  <c:v>0.63518895062717251</c:v>
                </c:pt>
                <c:pt idx="120">
                  <c:v>0.62157239315665114</c:v>
                </c:pt>
                <c:pt idx="121">
                  <c:v>0.60778790870167254</c:v>
                </c:pt>
                <c:pt idx="122">
                  <c:v>0.59388362561618668</c:v>
                </c:pt>
                <c:pt idx="123">
                  <c:v>0.57990146821329092</c:v>
                </c:pt>
                <c:pt idx="124">
                  <c:v>0.56587764037526844</c:v>
                </c:pt>
                <c:pt idx="125">
                  <c:v>0.55184322103940087</c:v>
                </c:pt>
                <c:pt idx="126">
                  <c:v>0.53782479749658207</c:v>
                </c:pt>
                <c:pt idx="127">
                  <c:v>0.52384508715944977</c:v>
                </c:pt>
                <c:pt idx="128">
                  <c:v>0.50992351792390678</c:v>
                </c:pt>
                <c:pt idx="129">
                  <c:v>0.49607675145373359</c:v>
                </c:pt>
                <c:pt idx="130">
                  <c:v>0.48231914341277909</c:v>
                </c:pt>
                <c:pt idx="131">
                  <c:v>0.46866314084588129</c:v>
                </c:pt>
                <c:pt idx="132">
                  <c:v>0.4551196205246496</c:v>
                </c:pt>
                <c:pt idx="133">
                  <c:v>0.44169817392713878</c:v>
                </c:pt>
                <c:pt idx="134">
                  <c:v>0.42840734522503282</c:v>
                </c:pt>
                <c:pt idx="135">
                  <c:v>0.41525482865165969</c:v>
                </c:pt>
                <c:pt idx="136">
                  <c:v>0.40224763122407209</c:v>
                </c:pt>
                <c:pt idx="137">
                  <c:v>0.38939220619343851</c:v>
                </c:pt>
                <c:pt idx="138">
                  <c:v>0.37669456192643569</c:v>
                </c:pt>
                <c:pt idx="139">
                  <c:v>0.36416035025143517</c:v>
                </c:pt>
                <c:pt idx="140">
                  <c:v>0.35179493767846981</c:v>
                </c:pt>
                <c:pt idx="141">
                  <c:v>0.33960346234114164</c:v>
                </c:pt>
                <c:pt idx="142">
                  <c:v>0.3275908790185198</c:v>
                </c:pt>
                <c:pt idx="143">
                  <c:v>0.31576199417479373</c:v>
                </c:pt>
                <c:pt idx="144">
                  <c:v>0.30412149259903859</c:v>
                </c:pt>
                <c:pt idx="145">
                  <c:v>0.29267395693013654</c:v>
                </c:pt>
                <c:pt idx="146">
                  <c:v>0.28142388110538108</c:v>
                </c:pt>
                <c:pt idx="147">
                  <c:v>0.2703756785685173</c:v>
                </c:pt>
                <c:pt idx="148">
                  <c:v>0.25953368590750908</c:v>
                </c:pt>
                <c:pt idx="149">
                  <c:v>0.24890216245855346</c:v>
                </c:pt>
                <c:pt idx="150">
                  <c:v>0.23848528630597424</c:v>
                </c:pt>
                <c:pt idx="151">
                  <c:v>0.22828714702363664</c:v>
                </c:pt>
                <c:pt idx="152">
                  <c:v>0.21831173543913435</c:v>
                </c:pt>
                <c:pt idx="153">
                  <c:v>0.20856293065456991</c:v>
                </c:pt>
                <c:pt idx="154">
                  <c:v>0.19904448452514134</c:v>
                </c:pt>
                <c:pt idx="155">
                  <c:v>0.18976000377726815</c:v>
                </c:pt>
                <c:pt idx="156">
                  <c:v>0.18071292994027083</c:v>
                </c:pt>
                <c:pt idx="157">
                  <c:v>0.17190651726853698</c:v>
                </c:pt>
                <c:pt idx="158">
                  <c:v>0.16334380884368921</c:v>
                </c:pt>
                <c:pt idx="159">
                  <c:v>0.15502761106761642</c:v>
                </c:pt>
                <c:pt idx="160">
                  <c:v>0.14696046678642058</c:v>
                </c:pt>
                <c:pt idx="161">
                  <c:v>0.13914462732135827</c:v>
                </c:pt>
                <c:pt idx="162">
                  <c:v>0.13158202372454816</c:v>
                </c:pt>
                <c:pt idx="163">
                  <c:v>0.12427423762316704</c:v>
                </c:pt>
                <c:pt idx="164">
                  <c:v>0.11722247206438344</c:v>
                </c:pt>
                <c:pt idx="165">
                  <c:v>0.11042752282236767</c:v>
                </c:pt>
                <c:pt idx="166">
                  <c:v>0.103889750676027</c:v>
                </c:pt>
                <c:pt idx="167">
                  <c:v>9.7609055208968551E-2</c:v>
                </c:pt>
                <c:pt idx="168">
                  <c:v>9.1584850718640587E-2</c:v>
                </c:pt>
                <c:pt idx="169">
                  <c:v>8.5816044846499989E-2</c:v>
                </c:pt>
                <c:pt idx="170">
                  <c:v>8.0301020552190128E-2</c:v>
                </c:pt>
                <c:pt idx="171">
                  <c:v>7.5037622048987562E-2</c:v>
                </c:pt>
                <c:pt idx="172">
                  <c:v>7.0023145292409231E-2</c:v>
                </c:pt>
                <c:pt idx="173">
                  <c:v>6.5254333566641134E-2</c:v>
                </c:pt>
                <c:pt idx="174">
                  <c:v>6.0727378642950164E-2</c:v>
                </c:pt>
                <c:pt idx="175">
                  <c:v>5.6437927890130316E-2</c:v>
                </c:pt>
                <c:pt idx="176">
                  <c:v>5.2381097600242031E-2</c:v>
                </c:pt>
                <c:pt idx="177">
                  <c:v>4.8551492655787704E-2</c:v>
                </c:pt>
                <c:pt idx="178">
                  <c:v>4.4943232510868188E-2</c:v>
                </c:pt>
                <c:pt idx="179">
                  <c:v>4.1549983294051872E-2</c:v>
                </c:pt>
                <c:pt idx="180">
                  <c:v>3.8364995671171742E-2</c:v>
                </c:pt>
                <c:pt idx="181">
                  <c:v>3.5381147939474271E-2</c:v>
                </c:pt>
                <c:pt idx="182">
                  <c:v>3.2590993668390134E-2</c:v>
                </c:pt>
                <c:pt idx="183">
                  <c:v>2.9986813064541457E-2</c:v>
                </c:pt>
                <c:pt idx="184">
                  <c:v>2.7560667126677766E-2</c:v>
                </c:pt>
                <c:pt idx="185">
                  <c:v>2.5304453576091155E-2</c:v>
                </c:pt>
                <c:pt idx="186">
                  <c:v>2.320996350405569E-2</c:v>
                </c:pt>
                <c:pt idx="187">
                  <c:v>2.1268937672269055E-2</c:v>
                </c:pt>
                <c:pt idx="188">
                  <c:v>1.9473121435187975E-2</c:v>
                </c:pt>
                <c:pt idx="189">
                  <c:v>1.7814317322319966E-2</c:v>
                </c:pt>
                <c:pt idx="190">
                  <c:v>1.6284434419665546E-2</c:v>
                </c:pt>
                <c:pt idx="191">
                  <c:v>1.4875533816591003E-2</c:v>
                </c:pt>
                <c:pt idx="192">
                  <c:v>1.3579869530235763E-2</c:v>
                </c:pt>
                <c:pt idx="193">
                  <c:v>1.2389924476271789E-2</c:v>
                </c:pt>
                <c:pt idx="194">
                  <c:v>1.1298441214545511E-2</c:v>
                </c:pt>
                <c:pt idx="195">
                  <c:v>1.029844735346294E-2</c:v>
                </c:pt>
                <c:pt idx="196">
                  <c:v>9.3832756415047382E-3</c:v>
                </c:pt>
                <c:pt idx="197">
                  <c:v>8.5465789028469647E-3</c:v>
                </c:pt>
                <c:pt idx="198">
                  <c:v>7.7823400830555004E-3</c:v>
                </c:pt>
                <c:pt idx="199">
                  <c:v>7.0848777580729619E-3</c:v>
                </c:pt>
                <c:pt idx="200">
                  <c:v>6.4488475245188187E-3</c:v>
                </c:pt>
                <c:pt idx="201">
                  <c:v>5.8692397322275174E-3</c:v>
                </c:pt>
                <c:pt idx="202">
                  <c:v>5.3413740425252328E-3</c:v>
                </c:pt>
                <c:pt idx="203">
                  <c:v>4.8608913003093347E-3</c:v>
                </c:pt>
                <c:pt idx="204">
                  <c:v>4.4237431973337994E-3</c:v>
                </c:pt>
                <c:pt idx="205">
                  <c:v>4.0261801812251832E-3</c:v>
                </c:pt>
                <c:pt idx="206">
                  <c:v>3.6647380326683366E-3</c:v>
                </c:pt>
                <c:pt idx="207">
                  <c:v>3.3362234947533144E-3</c:v>
                </c:pt>
                <c:pt idx="208">
                  <c:v>3.0376992962233202E-3</c:v>
                </c:pt>
                <c:pt idx="209">
                  <c:v>2.7664688665055984E-3</c:v>
                </c:pt>
                <c:pt idx="210">
                  <c:v>2.5200609967455422E-3</c:v>
                </c:pt>
                <c:pt idx="211">
                  <c:v>2.2962146590049352E-3</c:v>
                </c:pt>
                <c:pt idx="212">
                  <c:v>2.0928641563605034E-3</c:v>
                </c:pt>
                <c:pt idx="213">
                  <c:v>1.9081247405458696E-3</c:v>
                </c:pt>
                <c:pt idx="214">
                  <c:v>1.740278801428879E-3</c:v>
                </c:pt>
                <c:pt idx="215">
                  <c:v>1.5877627041815865E-3</c:v>
                </c:pt>
                <c:pt idx="216">
                  <c:v>1.4491543254719417E-3</c:v>
                </c:pt>
                <c:pt idx="217">
                  <c:v>1.323161319236221E-3</c:v>
                </c:pt>
                <c:pt idx="218">
                  <c:v>1.2086101253349973E-3</c:v>
                </c:pt>
                <c:pt idx="219">
                  <c:v>1.1044357203468054E-3</c:v>
                </c:pt>
                <c:pt idx="220">
                  <c:v>1.0096720985733004E-3</c:v>
                </c:pt>
                <c:pt idx="221">
                  <c:v>9.2344346266716947E-4</c:v>
                </c:pt>
                <c:pt idx="222">
                  <c:v>8.4495609680437149E-4</c:v>
                </c:pt>
                <c:pt idx="223">
                  <c:v>7.7349089067729662E-4</c:v>
                </c:pt>
                <c:pt idx="224">
                  <c:v>7.0839647948179696E-4</c:v>
                </c:pt>
                <c:pt idx="225">
                  <c:v>6.4908296323427104E-4</c:v>
                </c:pt>
                <c:pt idx="226">
                  <c:v>5.9501616794165155E-4</c:v>
                </c:pt>
                <c:pt idx="227">
                  <c:v>5.4571241114486399E-4</c:v>
                </c:pt>
                <c:pt idx="228">
                  <c:v>5.0073373498270963E-4</c:v>
                </c:pt>
                <c:pt idx="229">
                  <c:v>4.5968357102367296E-4</c:v>
                </c:pt>
                <c:pt idx="230">
                  <c:v>4.2220280255891662E-4</c:v>
                </c:pt>
                <c:pt idx="231">
                  <c:v>3.8796619173442543E-4</c:v>
                </c:pt>
                <c:pt idx="232">
                  <c:v>3.5667914073761654E-4</c:v>
                </c:pt>
                <c:pt idx="233">
                  <c:v>3.2807475817472908E-4</c:v>
                </c:pt>
                <c:pt idx="234">
                  <c:v>3.0191120372561508E-4</c:v>
                </c:pt>
                <c:pt idx="235">
                  <c:v>2.779692861003044E-4</c:v>
                </c:pt>
                <c:pt idx="236">
                  <c:v>2.5605029121531159E-4</c:v>
                </c:pt>
                <c:pt idx="237">
                  <c:v>2.3597401933402837E-4</c:v>
                </c:pt>
                <c:pt idx="238">
                  <c:v>2.1757701165852632E-4</c:v>
                </c:pt>
                <c:pt idx="239">
                  <c:v>2.0071094850905577E-4</c:v>
                </c:pt>
                <c:pt idx="240">
                  <c:v>1.8524120277623449E-4</c:v>
                </c:pt>
                <c:pt idx="241">
                  <c:v>1.7104553377658227E-4</c:v>
                </c:pt>
                <c:pt idx="242">
                  <c:v>1.5801290798449094E-4</c:v>
                </c:pt>
                <c:pt idx="243">
                  <c:v>1.4604243435474063E-4</c:v>
                </c:pt>
                <c:pt idx="244">
                  <c:v>1.3504240309251492E-4</c:v>
                </c:pt>
                <c:pt idx="245">
                  <c:v>1.2492941777679479E-4</c:v>
                </c:pt>
                <c:pt idx="246">
                  <c:v>1.1562761170294913E-4</c:v>
                </c:pt>
                <c:pt idx="247">
                  <c:v>1.0706794018661946E-4</c:v>
                </c:pt>
                <c:pt idx="248">
                  <c:v>9.9187541369151559E-5</c:v>
                </c:pt>
                <c:pt idx="249">
                  <c:v>9.192915879042236E-5</c:v>
                </c:pt>
                <c:pt idx="250">
                  <c:v>8.5240619653437709E-5</c:v>
                </c:pt>
                <c:pt idx="251">
                  <c:v>7.9074363301858251E-5</c:v>
                </c:pt>
                <c:pt idx="252">
                  <c:v>7.3387014971750152E-5</c:v>
                </c:pt>
                <c:pt idx="253">
                  <c:v>6.8139000367184858E-5</c:v>
                </c:pt>
                <c:pt idx="254">
                  <c:v>6.329419705037845E-5</c:v>
                </c:pt>
                <c:pt idx="255">
                  <c:v>5.8819619035107293E-5</c:v>
                </c:pt>
                <c:pt idx="256">
                  <c:v>5.4685131331107091E-5</c:v>
                </c:pt>
                <c:pt idx="257">
                  <c:v>5.086319151069694E-5</c:v>
                </c:pt>
                <c:pt idx="258">
                  <c:v>4.7328615660317945E-5</c:v>
                </c:pt>
                <c:pt idx="259">
                  <c:v>4.40583663421113E-5</c:v>
                </c:pt>
                <c:pt idx="260">
                  <c:v>4.1031360426887575E-5</c:v>
                </c:pt>
                <c:pt idx="261">
                  <c:v>3.822829487241857E-5</c:v>
                </c:pt>
                <c:pt idx="262">
                  <c:v>3.5631488712240955E-5</c:v>
                </c:pt>
                <c:pt idx="263">
                  <c:v>3.3224739692209616E-5</c:v>
                </c:pt>
                <c:pt idx="264">
                  <c:v>3.0993194146791721E-5</c:v>
                </c:pt>
                <c:pt idx="265">
                  <c:v>2.8923228846280827E-5</c:v>
                </c:pt>
                <c:pt idx="266">
                  <c:v>2.7002343671297865E-5</c:v>
                </c:pt>
                <c:pt idx="267">
                  <c:v>2.521906408354401E-5</c:v>
                </c:pt>
                <c:pt idx="268">
                  <c:v>2.356285246305115E-5</c:v>
                </c:pt>
                <c:pt idx="269">
                  <c:v>2.2024027473285594E-5</c:v>
                </c:pt>
                <c:pt idx="270">
                  <c:v>2.0593690697430393E-5</c:v>
                </c:pt>
                <c:pt idx="271">
                  <c:v>1.9263659862930181E-5</c:v>
                </c:pt>
                <c:pt idx="272">
                  <c:v>1.8026408037762547E-5</c:v>
                </c:pt>
                <c:pt idx="273">
                  <c:v>1.6875008241652759E-5</c:v>
                </c:pt>
                <c:pt idx="274">
                  <c:v>1.5803082969246204E-5</c:v>
                </c:pt>
                <c:pt idx="275">
                  <c:v>1.4804758170700725E-5</c:v>
                </c:pt>
                <c:pt idx="276">
                  <c:v>1.3874621278801776E-5</c:v>
                </c:pt>
                <c:pt idx="277">
                  <c:v>1.3007682911024252E-5</c:v>
                </c:pt>
                <c:pt idx="278">
                  <c:v>1.2199341910403581E-5</c:v>
                </c:pt>
                <c:pt idx="279">
                  <c:v>1.1445353421027618E-5</c:v>
                </c:pt>
                <c:pt idx="280">
                  <c:v>1.0741799722772491E-5</c:v>
                </c:pt>
                <c:pt idx="281">
                  <c:v>1.0085063575895827E-5</c:v>
                </c:pt>
                <c:pt idx="282">
                  <c:v>9.4718038495537338E-6</c:v>
                </c:pt>
                <c:pt idx="283">
                  <c:v>8.8989332294779229E-6</c:v>
                </c:pt>
                <c:pt idx="284">
                  <c:v>8.3635978191652965E-6</c:v>
                </c:pt>
                <c:pt idx="285">
                  <c:v>7.8631584661991987E-6</c:v>
                </c:pt>
                <c:pt idx="286">
                  <c:v>7.3951736609238035E-6</c:v>
                </c:pt>
                <c:pt idx="287">
                  <c:v>6.957383868796067E-6</c:v>
                </c:pt>
                <c:pt idx="288">
                  <c:v>6.5476971704920818E-6</c:v>
                </c:pt>
                <c:pt idx="289">
                  <c:v>6.1641760953798989E-6</c:v>
                </c:pt>
                <c:pt idx="290">
                  <c:v>5.8050255444090668E-6</c:v>
                </c:pt>
                <c:pt idx="291">
                  <c:v>5.4685817079159512E-6</c:v>
                </c:pt>
                <c:pt idx="292">
                  <c:v>5.153301892400367E-6</c:v>
                </c:pt>
                <c:pt idx="293">
                  <c:v>4.8577551780802989E-6</c:v>
                </c:pt>
                <c:pt idx="294">
                  <c:v>4.5806138360559766E-6</c:v>
                </c:pt>
                <c:pt idx="295">
                  <c:v>4.320645440282717E-6</c:v>
                </c:pt>
                <c:pt idx="296">
                  <c:v>4.0767056153274435E-6</c:v>
                </c:pt>
                <c:pt idx="297">
                  <c:v>3.8477313661235703E-6</c:v>
                </c:pt>
                <c:pt idx="298">
                  <c:v>3.6327349406946514E-6</c:v>
                </c:pt>
                <c:pt idx="299">
                  <c:v>3.4307981811351398E-6</c:v>
                </c:pt>
                <c:pt idx="300">
                  <c:v>3.2410673220585287E-6</c:v>
                </c:pt>
                <c:pt idx="301">
                  <c:v>3.0627481992868095E-6</c:v>
                </c:pt>
                <c:pt idx="302">
                  <c:v>2.8951018347944704E-6</c:v>
                </c:pt>
                <c:pt idx="303">
                  <c:v>2.7374403668658556E-6</c:v>
                </c:pt>
                <c:pt idx="304">
                  <c:v>2.5891232971042257E-6</c:v>
                </c:pt>
                <c:pt idx="305">
                  <c:v>2.4495540283692931E-6</c:v>
                </c:pt>
                <c:pt idx="306">
                  <c:v>2.3181766699398378E-6</c:v>
                </c:pt>
                <c:pt idx="307">
                  <c:v>2.1944730882196497E-6</c:v>
                </c:pt>
                <c:pt idx="308">
                  <c:v>2.0779601831468386E-6</c:v>
                </c:pt>
                <c:pt idx="309">
                  <c:v>1.9681873721451416E-6</c:v>
                </c:pt>
                <c:pt idx="310">
                  <c:v>1.8647342649862933E-6</c:v>
                </c:pt>
                <c:pt idx="311">
                  <c:v>1.7672085143283752E-6</c:v>
                </c:pt>
                <c:pt idx="312">
                  <c:v>1.675243827968641E-6</c:v>
                </c:pt>
                <c:pt idx="313">
                  <c:v>1.5884981300117887E-6</c:v>
                </c:pt>
                <c:pt idx="314">
                  <c:v>1.506651859216056E-6</c:v>
                </c:pt>
                <c:pt idx="315">
                  <c:v>1.4294063937490457E-6</c:v>
                </c:pt>
                <c:pt idx="316">
                  <c:v>1.3564825924710742E-6</c:v>
                </c:pt>
                <c:pt idx="317">
                  <c:v>1.2876194436736242E-6</c:v>
                </c:pt>
                <c:pt idx="318">
                  <c:v>1.2225728129409477E-6</c:v>
                </c:pt>
                <c:pt idx="319">
                  <c:v>1.1611142824802142E-6</c:v>
                </c:pt>
                <c:pt idx="320">
                  <c:v>1.1030300748854024E-6</c:v>
                </c:pt>
                <c:pt idx="321">
                  <c:v>1.0481200548675175E-6</c:v>
                </c:pt>
                <c:pt idx="322">
                  <c:v>9.9619680300326217E-7</c:v>
                </c:pt>
                <c:pt idx="323">
                  <c:v>9.4708475603022719E-7</c:v>
                </c:pt>
                <c:pt idx="324">
                  <c:v>9.0061940865279738E-7</c:v>
                </c:pt>
                <c:pt idx="325">
                  <c:v>8.5664657222275891E-7</c:v>
                </c:pt>
                <c:pt idx="326">
                  <c:v>8.1502168602520466E-7</c:v>
                </c:pt>
                <c:pt idx="327">
                  <c:v>7.7560917723663557E-7</c:v>
                </c:pt>
                <c:pt idx="328">
                  <c:v>7.3828186593074898E-7</c:v>
                </c:pt>
                <c:pt idx="329">
                  <c:v>7.0292041179068885E-7</c:v>
                </c:pt>
                <c:pt idx="330">
                  <c:v>6.6941279944665037E-7</c:v>
                </c:pt>
                <c:pt idx="331">
                  <c:v>6.3765385959667316E-7</c:v>
                </c:pt>
                <c:pt idx="332">
                  <c:v>6.0754482328801309E-7</c:v>
                </c:pt>
                <c:pt idx="333">
                  <c:v>5.7899290693829617E-7</c:v>
                </c:pt>
                <c:pt idx="334">
                  <c:v>5.5191092586122085E-7</c:v>
                </c:pt>
                <c:pt idx="335">
                  <c:v>5.2621693423225808E-7</c:v>
                </c:pt>
                <c:pt idx="336">
                  <c:v>5.0183388958683736E-7</c:v>
                </c:pt>
                <c:pt idx="337">
                  <c:v>4.7868934008805113E-7</c:v>
                </c:pt>
                <c:pt idx="338">
                  <c:v>4.5671513293398522E-7</c:v>
                </c:pt>
                <c:pt idx="339">
                  <c:v>4.358471423973442E-7</c:v>
                </c:pt>
                <c:pt idx="340">
                  <c:v>4.1602501610295895E-7</c:v>
                </c:pt>
                <c:pt idx="341">
                  <c:v>3.971919382528196E-7</c:v>
                </c:pt>
                <c:pt idx="342">
                  <c:v>3.7929440860420798E-7</c:v>
                </c:pt>
                <c:pt idx="343">
                  <c:v>3.622820360949649E-7</c:v>
                </c:pt>
                <c:pt idx="344">
                  <c:v>3.461073460915284E-7</c:v>
                </c:pt>
                <c:pt idx="345">
                  <c:v>3.3072560031067482E-7</c:v>
                </c:pt>
                <c:pt idx="346">
                  <c:v>3.160946285353942E-7</c:v>
                </c:pt>
                <c:pt idx="347">
                  <c:v>3.0217467130949982E-7</c:v>
                </c:pt>
                <c:pt idx="348">
                  <c:v>2.8892823285483552E-7</c:v>
                </c:pt>
                <c:pt idx="349">
                  <c:v>2.7631994350969967E-7</c:v>
                </c:pt>
                <c:pt idx="350">
                  <c:v>2.6431643103769969E-7</c:v>
                </c:pt>
                <c:pt idx="351">
                  <c:v>2.5288620020302847E-7</c:v>
                </c:pt>
                <c:pt idx="352">
                  <c:v>2.4199952005140434E-7</c:v>
                </c:pt>
                <c:pt idx="353">
                  <c:v>2.3162831837592249E-7</c:v>
                </c:pt>
                <c:pt idx="354">
                  <c:v>2.2174608288408131E-7</c:v>
                </c:pt>
                <c:pt idx="355">
                  <c:v>2.1232776861650494E-7</c:v>
                </c:pt>
                <c:pt idx="356">
                  <c:v>2.0334971119959737E-7</c:v>
                </c:pt>
                <c:pt idx="357">
                  <c:v>1.9478954554373409E-7</c:v>
                </c:pt>
                <c:pt idx="358">
                  <c:v>1.8662612962580068E-7</c:v>
                </c:pt>
                <c:pt idx="359">
                  <c:v>1.788394730200962E-7</c:v>
                </c:pt>
                <c:pt idx="360">
                  <c:v>1.7141066986498135E-7</c:v>
                </c:pt>
                <c:pt idx="361">
                  <c:v>1.6432183597431139E-7</c:v>
                </c:pt>
                <c:pt idx="362">
                  <c:v>1.5755604982277925E-7</c:v>
                </c:pt>
                <c:pt idx="363">
                  <c:v>1.5109729715292702E-7</c:v>
                </c:pt>
                <c:pt idx="364">
                  <c:v>1.4493041896887101E-7</c:v>
                </c:pt>
                <c:pt idx="365">
                  <c:v>1.3904106269783179E-7</c:v>
                </c:pt>
                <c:pt idx="366">
                  <c:v>1.3341563631545583E-7</c:v>
                </c:pt>
                <c:pt idx="367">
                  <c:v>1.280412652447487E-7</c:v>
                </c:pt>
                <c:pt idx="368">
                  <c:v>1.2290575185128855E-7</c:v>
                </c:pt>
                <c:pt idx="369">
                  <c:v>1.1799753736932669E-7</c:v>
                </c:pt>
                <c:pt idx="370">
                  <c:v>1.1330566610447751E-7</c:v>
                </c:pt>
                <c:pt idx="371">
                  <c:v>1.0881975176901375E-7</c:v>
                </c:pt>
                <c:pt idx="372">
                  <c:v>1.0452994581537421E-7</c:v>
                </c:pt>
                <c:pt idx="373">
                  <c:v>1.0042690764241105E-7</c:v>
                </c:pt>
                <c:pt idx="374">
                  <c:v>9.6501776557203149E-8</c:v>
                </c:pt>
                <c:pt idx="375">
                  <c:v>9.2746145382984755E-8</c:v>
                </c:pt>
                <c:pt idx="376">
                  <c:v>8.9152035610927567E-8</c:v>
                </c:pt>
                <c:pt idx="377">
                  <c:v>8.5711874000207285E-8</c:v>
                </c:pt>
                <c:pt idx="378">
                  <c:v>8.2418470537019221E-8</c:v>
                </c:pt>
                <c:pt idx="379">
                  <c:v>7.9264997669014062E-8</c:v>
                </c:pt>
                <c:pt idx="380">
                  <c:v>7.6244970737034988E-8</c:v>
                </c:pt>
                <c:pt idx="381">
                  <c:v>7.3352229531080173E-8</c:v>
                </c:pt>
                <c:pt idx="382">
                  <c:v>7.0580920902114934E-8</c:v>
                </c:pt>
                <c:pt idx="383">
                  <c:v>6.7925482365741279E-8</c:v>
                </c:pt>
                <c:pt idx="384">
                  <c:v>6.5380626637820827E-8</c:v>
                </c:pt>
                <c:pt idx="385">
                  <c:v>6.294132704596046E-8</c:v>
                </c:pt>
                <c:pt idx="386">
                  <c:v>6.060280376432966E-8</c:v>
                </c:pt>
                <c:pt idx="387">
                  <c:v>5.8360510822599499E-8</c:v>
                </c:pt>
                <c:pt idx="388">
                  <c:v>5.6210123842894934E-8</c:v>
                </c:pt>
                <c:pt idx="389">
                  <c:v>5.4147528461547497E-8</c:v>
                </c:pt>
                <c:pt idx="390">
                  <c:v>5.2168809395140411E-8</c:v>
                </c:pt>
                <c:pt idx="391">
                  <c:v>5.0270240112865198E-8</c:v>
                </c:pt>
                <c:pt idx="392">
                  <c:v>4.8448273079569907E-8</c:v>
                </c:pt>
                <c:pt idx="393">
                  <c:v>4.6699530536086507E-8</c:v>
                </c:pt>
                <c:pt idx="394">
                  <c:v>4.5020795785488116E-8</c:v>
                </c:pt>
                <c:pt idx="395">
                  <c:v>4.3409004955856388E-8</c:v>
                </c:pt>
                <c:pt idx="396">
                  <c:v>4.1861239211944028E-8</c:v>
                </c:pt>
                <c:pt idx="397">
                  <c:v>4.0374717389805848E-8</c:v>
                </c:pt>
                <c:pt idx="398">
                  <c:v>3.8946789030051571E-8</c:v>
                </c:pt>
              </c:numCache>
            </c:numRef>
          </c:yVal>
          <c:smooth val="1"/>
        </c:ser>
        <c:ser>
          <c:idx val="2"/>
          <c:order val="1"/>
          <c:tx>
            <c:v>0.05</c:v>
          </c:tx>
          <c:marker>
            <c:symbol val="none"/>
          </c:marker>
          <c:xVal>
            <c:numRef>
              <c:f>H2plots!$B$14:$B$412</c:f>
              <c:numCache>
                <c:formatCode>General</c:formatCode>
                <c:ptCount val="399"/>
                <c:pt idx="0">
                  <c:v>95</c:v>
                </c:pt>
                <c:pt idx="1">
                  <c:v>96.58</c:v>
                </c:pt>
                <c:pt idx="2">
                  <c:v>98.16</c:v>
                </c:pt>
                <c:pt idx="3">
                  <c:v>99.74</c:v>
                </c:pt>
                <c:pt idx="4">
                  <c:v>101.32</c:v>
                </c:pt>
                <c:pt idx="5">
                  <c:v>102.89999999999999</c:v>
                </c:pt>
                <c:pt idx="6">
                  <c:v>104.47999999999999</c:v>
                </c:pt>
                <c:pt idx="7">
                  <c:v>106.05999999999999</c:v>
                </c:pt>
                <c:pt idx="8">
                  <c:v>107.63999999999999</c:v>
                </c:pt>
                <c:pt idx="9">
                  <c:v>109.21999999999998</c:v>
                </c:pt>
                <c:pt idx="10">
                  <c:v>110.79999999999998</c:v>
                </c:pt>
                <c:pt idx="11">
                  <c:v>112.37999999999998</c:v>
                </c:pt>
                <c:pt idx="12">
                  <c:v>113.95999999999998</c:v>
                </c:pt>
                <c:pt idx="13">
                  <c:v>115.53999999999998</c:v>
                </c:pt>
                <c:pt idx="14">
                  <c:v>117.11999999999998</c:v>
                </c:pt>
                <c:pt idx="15">
                  <c:v>118.69999999999997</c:v>
                </c:pt>
                <c:pt idx="16">
                  <c:v>120.27999999999997</c:v>
                </c:pt>
                <c:pt idx="17">
                  <c:v>121.85999999999997</c:v>
                </c:pt>
                <c:pt idx="18">
                  <c:v>123.43999999999997</c:v>
                </c:pt>
                <c:pt idx="19">
                  <c:v>125.01999999999997</c:v>
                </c:pt>
                <c:pt idx="20">
                  <c:v>126.59999999999997</c:v>
                </c:pt>
                <c:pt idx="21">
                  <c:v>128.17999999999998</c:v>
                </c:pt>
                <c:pt idx="22">
                  <c:v>129.76</c:v>
                </c:pt>
                <c:pt idx="23">
                  <c:v>131.34</c:v>
                </c:pt>
                <c:pt idx="24">
                  <c:v>132.92000000000002</c:v>
                </c:pt>
                <c:pt idx="25">
                  <c:v>134.50000000000003</c:v>
                </c:pt>
                <c:pt idx="26">
                  <c:v>136.08000000000004</c:v>
                </c:pt>
                <c:pt idx="27">
                  <c:v>137.66000000000005</c:v>
                </c:pt>
                <c:pt idx="28">
                  <c:v>139.24000000000007</c:v>
                </c:pt>
                <c:pt idx="29">
                  <c:v>140.82000000000008</c:v>
                </c:pt>
                <c:pt idx="30">
                  <c:v>142.40000000000009</c:v>
                </c:pt>
                <c:pt idx="31">
                  <c:v>143.9800000000001</c:v>
                </c:pt>
                <c:pt idx="32">
                  <c:v>145.56000000000012</c:v>
                </c:pt>
                <c:pt idx="33">
                  <c:v>147.14000000000013</c:v>
                </c:pt>
                <c:pt idx="34">
                  <c:v>148.72000000000014</c:v>
                </c:pt>
                <c:pt idx="35">
                  <c:v>150.30000000000015</c:v>
                </c:pt>
                <c:pt idx="36">
                  <c:v>151.88000000000017</c:v>
                </c:pt>
                <c:pt idx="37">
                  <c:v>153.46000000000018</c:v>
                </c:pt>
                <c:pt idx="38">
                  <c:v>155.04000000000019</c:v>
                </c:pt>
                <c:pt idx="39">
                  <c:v>156.6200000000002</c:v>
                </c:pt>
                <c:pt idx="40">
                  <c:v>158.20000000000022</c:v>
                </c:pt>
                <c:pt idx="41">
                  <c:v>159.78000000000023</c:v>
                </c:pt>
                <c:pt idx="42">
                  <c:v>161.36000000000024</c:v>
                </c:pt>
                <c:pt idx="43">
                  <c:v>162.94000000000025</c:v>
                </c:pt>
                <c:pt idx="44">
                  <c:v>164.52000000000027</c:v>
                </c:pt>
                <c:pt idx="45">
                  <c:v>166.10000000000028</c:v>
                </c:pt>
                <c:pt idx="46">
                  <c:v>167.68000000000029</c:v>
                </c:pt>
                <c:pt idx="47">
                  <c:v>169.2600000000003</c:v>
                </c:pt>
                <c:pt idx="48">
                  <c:v>170.84000000000032</c:v>
                </c:pt>
                <c:pt idx="49">
                  <c:v>172.42000000000033</c:v>
                </c:pt>
                <c:pt idx="50">
                  <c:v>174.00000000000034</c:v>
                </c:pt>
                <c:pt idx="51">
                  <c:v>175.58000000000035</c:v>
                </c:pt>
                <c:pt idx="52">
                  <c:v>177.16000000000037</c:v>
                </c:pt>
                <c:pt idx="53">
                  <c:v>178.74000000000038</c:v>
                </c:pt>
                <c:pt idx="54">
                  <c:v>180.32000000000039</c:v>
                </c:pt>
                <c:pt idx="55">
                  <c:v>181.9000000000004</c:v>
                </c:pt>
                <c:pt idx="56">
                  <c:v>183.48000000000042</c:v>
                </c:pt>
                <c:pt idx="57">
                  <c:v>185.06000000000043</c:v>
                </c:pt>
                <c:pt idx="58">
                  <c:v>186.64000000000044</c:v>
                </c:pt>
                <c:pt idx="59">
                  <c:v>188.22000000000045</c:v>
                </c:pt>
                <c:pt idx="60">
                  <c:v>189.80000000000047</c:v>
                </c:pt>
                <c:pt idx="61">
                  <c:v>191.38000000000048</c:v>
                </c:pt>
                <c:pt idx="62">
                  <c:v>192.96000000000049</c:v>
                </c:pt>
                <c:pt idx="63">
                  <c:v>194.5400000000005</c:v>
                </c:pt>
                <c:pt idx="64">
                  <c:v>196.12000000000052</c:v>
                </c:pt>
                <c:pt idx="65">
                  <c:v>197.70000000000053</c:v>
                </c:pt>
                <c:pt idx="66">
                  <c:v>199.28000000000054</c:v>
                </c:pt>
                <c:pt idx="67">
                  <c:v>200.86000000000055</c:v>
                </c:pt>
                <c:pt idx="68">
                  <c:v>202.44000000000057</c:v>
                </c:pt>
                <c:pt idx="69">
                  <c:v>204.02000000000058</c:v>
                </c:pt>
                <c:pt idx="70">
                  <c:v>205.60000000000059</c:v>
                </c:pt>
                <c:pt idx="71">
                  <c:v>207.1800000000006</c:v>
                </c:pt>
                <c:pt idx="72">
                  <c:v>208.76000000000062</c:v>
                </c:pt>
                <c:pt idx="73">
                  <c:v>210.34000000000063</c:v>
                </c:pt>
                <c:pt idx="74">
                  <c:v>211.92000000000064</c:v>
                </c:pt>
                <c:pt idx="75">
                  <c:v>213.50000000000065</c:v>
                </c:pt>
                <c:pt idx="76">
                  <c:v>215.08000000000067</c:v>
                </c:pt>
                <c:pt idx="77">
                  <c:v>216.66000000000068</c:v>
                </c:pt>
                <c:pt idx="78">
                  <c:v>218.24000000000069</c:v>
                </c:pt>
                <c:pt idx="79">
                  <c:v>219.8200000000007</c:v>
                </c:pt>
                <c:pt idx="80">
                  <c:v>221.40000000000072</c:v>
                </c:pt>
                <c:pt idx="81">
                  <c:v>222.98000000000073</c:v>
                </c:pt>
                <c:pt idx="82">
                  <c:v>224.56000000000074</c:v>
                </c:pt>
                <c:pt idx="83">
                  <c:v>226.14000000000075</c:v>
                </c:pt>
                <c:pt idx="84">
                  <c:v>227.72000000000077</c:v>
                </c:pt>
                <c:pt idx="85">
                  <c:v>229.30000000000078</c:v>
                </c:pt>
                <c:pt idx="86">
                  <c:v>230.88000000000079</c:v>
                </c:pt>
                <c:pt idx="87">
                  <c:v>232.4600000000008</c:v>
                </c:pt>
                <c:pt idx="88">
                  <c:v>234.04000000000082</c:v>
                </c:pt>
                <c:pt idx="89">
                  <c:v>235.62000000000083</c:v>
                </c:pt>
                <c:pt idx="90">
                  <c:v>237.20000000000084</c:v>
                </c:pt>
                <c:pt idx="91">
                  <c:v>238.78000000000085</c:v>
                </c:pt>
                <c:pt idx="92">
                  <c:v>240.36000000000087</c:v>
                </c:pt>
                <c:pt idx="93">
                  <c:v>241.94000000000088</c:v>
                </c:pt>
                <c:pt idx="94">
                  <c:v>243.52000000000089</c:v>
                </c:pt>
                <c:pt idx="95">
                  <c:v>245.1000000000009</c:v>
                </c:pt>
                <c:pt idx="96">
                  <c:v>246.68000000000092</c:v>
                </c:pt>
                <c:pt idx="97">
                  <c:v>248.26000000000093</c:v>
                </c:pt>
                <c:pt idx="98">
                  <c:v>249.84000000000094</c:v>
                </c:pt>
                <c:pt idx="99">
                  <c:v>251.42000000000095</c:v>
                </c:pt>
                <c:pt idx="100">
                  <c:v>253.00000000000097</c:v>
                </c:pt>
                <c:pt idx="101">
                  <c:v>254.58000000000098</c:v>
                </c:pt>
                <c:pt idx="102">
                  <c:v>256.16000000000099</c:v>
                </c:pt>
                <c:pt idx="103">
                  <c:v>257.74000000000098</c:v>
                </c:pt>
                <c:pt idx="104">
                  <c:v>259.32000000000096</c:v>
                </c:pt>
                <c:pt idx="105">
                  <c:v>260.90000000000094</c:v>
                </c:pt>
                <c:pt idx="106">
                  <c:v>262.48000000000093</c:v>
                </c:pt>
                <c:pt idx="107">
                  <c:v>264.06000000000091</c:v>
                </c:pt>
                <c:pt idx="108">
                  <c:v>265.6400000000009</c:v>
                </c:pt>
                <c:pt idx="109">
                  <c:v>267.22000000000088</c:v>
                </c:pt>
                <c:pt idx="110">
                  <c:v>268.80000000000086</c:v>
                </c:pt>
                <c:pt idx="111">
                  <c:v>270.38000000000085</c:v>
                </c:pt>
                <c:pt idx="112">
                  <c:v>271.96000000000083</c:v>
                </c:pt>
                <c:pt idx="113">
                  <c:v>273.54000000000082</c:v>
                </c:pt>
                <c:pt idx="114">
                  <c:v>275.1200000000008</c:v>
                </c:pt>
                <c:pt idx="115">
                  <c:v>276.70000000000078</c:v>
                </c:pt>
                <c:pt idx="116">
                  <c:v>278.28000000000077</c:v>
                </c:pt>
                <c:pt idx="117">
                  <c:v>279.86000000000075</c:v>
                </c:pt>
                <c:pt idx="118">
                  <c:v>281.44000000000074</c:v>
                </c:pt>
                <c:pt idx="119">
                  <c:v>283.02000000000072</c:v>
                </c:pt>
                <c:pt idx="120">
                  <c:v>284.6000000000007</c:v>
                </c:pt>
                <c:pt idx="121">
                  <c:v>286.18000000000069</c:v>
                </c:pt>
                <c:pt idx="122">
                  <c:v>287.76000000000067</c:v>
                </c:pt>
                <c:pt idx="123">
                  <c:v>289.34000000000066</c:v>
                </c:pt>
                <c:pt idx="124">
                  <c:v>290.92000000000064</c:v>
                </c:pt>
                <c:pt idx="125">
                  <c:v>292.50000000000063</c:v>
                </c:pt>
                <c:pt idx="126">
                  <c:v>294.08000000000061</c:v>
                </c:pt>
                <c:pt idx="127">
                  <c:v>295.66000000000059</c:v>
                </c:pt>
                <c:pt idx="128">
                  <c:v>297.24000000000058</c:v>
                </c:pt>
                <c:pt idx="129">
                  <c:v>298.82000000000056</c:v>
                </c:pt>
                <c:pt idx="130">
                  <c:v>300.40000000000055</c:v>
                </c:pt>
                <c:pt idx="131">
                  <c:v>301.98000000000053</c:v>
                </c:pt>
                <c:pt idx="132">
                  <c:v>303.56000000000051</c:v>
                </c:pt>
                <c:pt idx="133">
                  <c:v>305.1400000000005</c:v>
                </c:pt>
                <c:pt idx="134">
                  <c:v>306.72000000000048</c:v>
                </c:pt>
                <c:pt idx="135">
                  <c:v>308.30000000000047</c:v>
                </c:pt>
                <c:pt idx="136">
                  <c:v>309.88000000000045</c:v>
                </c:pt>
                <c:pt idx="137">
                  <c:v>311.46000000000043</c:v>
                </c:pt>
                <c:pt idx="138">
                  <c:v>313.04000000000042</c:v>
                </c:pt>
                <c:pt idx="139">
                  <c:v>314.6200000000004</c:v>
                </c:pt>
                <c:pt idx="140">
                  <c:v>316.20000000000039</c:v>
                </c:pt>
                <c:pt idx="141">
                  <c:v>317.78000000000037</c:v>
                </c:pt>
                <c:pt idx="142">
                  <c:v>319.36000000000035</c:v>
                </c:pt>
                <c:pt idx="143">
                  <c:v>320.94000000000034</c:v>
                </c:pt>
                <c:pt idx="144">
                  <c:v>322.52000000000032</c:v>
                </c:pt>
                <c:pt idx="145">
                  <c:v>324.10000000000031</c:v>
                </c:pt>
                <c:pt idx="146">
                  <c:v>325.68000000000029</c:v>
                </c:pt>
                <c:pt idx="147">
                  <c:v>327.26000000000028</c:v>
                </c:pt>
                <c:pt idx="148">
                  <c:v>328.84000000000026</c:v>
                </c:pt>
                <c:pt idx="149">
                  <c:v>330.42000000000024</c:v>
                </c:pt>
                <c:pt idx="150">
                  <c:v>332.00000000000023</c:v>
                </c:pt>
                <c:pt idx="151">
                  <c:v>333.58000000000021</c:v>
                </c:pt>
                <c:pt idx="152">
                  <c:v>335.1600000000002</c:v>
                </c:pt>
                <c:pt idx="153">
                  <c:v>336.74000000000018</c:v>
                </c:pt>
                <c:pt idx="154">
                  <c:v>338.32000000000016</c:v>
                </c:pt>
                <c:pt idx="155">
                  <c:v>339.90000000000015</c:v>
                </c:pt>
                <c:pt idx="156">
                  <c:v>341.48000000000013</c:v>
                </c:pt>
                <c:pt idx="157">
                  <c:v>343.06000000000012</c:v>
                </c:pt>
                <c:pt idx="158">
                  <c:v>344.6400000000001</c:v>
                </c:pt>
                <c:pt idx="159">
                  <c:v>346.22000000000008</c:v>
                </c:pt>
                <c:pt idx="160">
                  <c:v>347.80000000000007</c:v>
                </c:pt>
                <c:pt idx="161">
                  <c:v>349.38000000000005</c:v>
                </c:pt>
                <c:pt idx="162">
                  <c:v>350.96000000000004</c:v>
                </c:pt>
                <c:pt idx="163">
                  <c:v>352.54</c:v>
                </c:pt>
                <c:pt idx="164">
                  <c:v>354.12</c:v>
                </c:pt>
                <c:pt idx="165">
                  <c:v>355.7</c:v>
                </c:pt>
                <c:pt idx="166">
                  <c:v>357.28</c:v>
                </c:pt>
                <c:pt idx="167">
                  <c:v>358.85999999999996</c:v>
                </c:pt>
                <c:pt idx="168">
                  <c:v>360.43999999999994</c:v>
                </c:pt>
                <c:pt idx="169">
                  <c:v>362.01999999999992</c:v>
                </c:pt>
                <c:pt idx="170">
                  <c:v>363.59999999999991</c:v>
                </c:pt>
                <c:pt idx="171">
                  <c:v>365.17999999999989</c:v>
                </c:pt>
                <c:pt idx="172">
                  <c:v>366.75999999999988</c:v>
                </c:pt>
                <c:pt idx="173">
                  <c:v>368.33999999999986</c:v>
                </c:pt>
                <c:pt idx="174">
                  <c:v>369.91999999999985</c:v>
                </c:pt>
                <c:pt idx="175">
                  <c:v>371.49999999999983</c:v>
                </c:pt>
                <c:pt idx="176">
                  <c:v>373.07999999999981</c:v>
                </c:pt>
                <c:pt idx="177">
                  <c:v>374.6599999999998</c:v>
                </c:pt>
                <c:pt idx="178">
                  <c:v>376.23999999999978</c:v>
                </c:pt>
                <c:pt idx="179">
                  <c:v>377.81999999999977</c:v>
                </c:pt>
                <c:pt idx="180">
                  <c:v>379.39999999999975</c:v>
                </c:pt>
                <c:pt idx="181">
                  <c:v>380.97999999999973</c:v>
                </c:pt>
                <c:pt idx="182">
                  <c:v>382.55999999999972</c:v>
                </c:pt>
                <c:pt idx="183">
                  <c:v>384.1399999999997</c:v>
                </c:pt>
                <c:pt idx="184">
                  <c:v>385.71999999999969</c:v>
                </c:pt>
                <c:pt idx="185">
                  <c:v>387.29999999999967</c:v>
                </c:pt>
                <c:pt idx="186">
                  <c:v>388.87999999999965</c:v>
                </c:pt>
                <c:pt idx="187">
                  <c:v>390.45999999999964</c:v>
                </c:pt>
                <c:pt idx="188">
                  <c:v>392.03999999999962</c:v>
                </c:pt>
                <c:pt idx="189">
                  <c:v>393.61999999999961</c:v>
                </c:pt>
                <c:pt idx="190">
                  <c:v>395.19999999999959</c:v>
                </c:pt>
                <c:pt idx="191">
                  <c:v>396.77999999999957</c:v>
                </c:pt>
                <c:pt idx="192">
                  <c:v>398.35999999999956</c:v>
                </c:pt>
                <c:pt idx="193">
                  <c:v>399.93999999999954</c:v>
                </c:pt>
                <c:pt idx="194">
                  <c:v>401.51999999999953</c:v>
                </c:pt>
                <c:pt idx="195">
                  <c:v>403.09999999999951</c:v>
                </c:pt>
                <c:pt idx="196">
                  <c:v>404.6799999999995</c:v>
                </c:pt>
                <c:pt idx="197">
                  <c:v>406.25999999999948</c:v>
                </c:pt>
                <c:pt idx="198">
                  <c:v>407.83999999999946</c:v>
                </c:pt>
                <c:pt idx="199">
                  <c:v>409.41999999999945</c:v>
                </c:pt>
                <c:pt idx="200">
                  <c:v>410.99999999999943</c:v>
                </c:pt>
                <c:pt idx="201">
                  <c:v>412.57999999999942</c:v>
                </c:pt>
                <c:pt idx="202">
                  <c:v>414.1599999999994</c:v>
                </c:pt>
                <c:pt idx="203">
                  <c:v>415.73999999999938</c:v>
                </c:pt>
                <c:pt idx="204">
                  <c:v>417.31999999999937</c:v>
                </c:pt>
                <c:pt idx="205">
                  <c:v>418.89999999999935</c:v>
                </c:pt>
                <c:pt idx="206">
                  <c:v>420.47999999999934</c:v>
                </c:pt>
                <c:pt idx="207">
                  <c:v>422.05999999999932</c:v>
                </c:pt>
                <c:pt idx="208">
                  <c:v>423.6399999999993</c:v>
                </c:pt>
                <c:pt idx="209">
                  <c:v>425.21999999999929</c:v>
                </c:pt>
                <c:pt idx="210">
                  <c:v>426.79999999999927</c:v>
                </c:pt>
                <c:pt idx="211">
                  <c:v>428.37999999999926</c:v>
                </c:pt>
                <c:pt idx="212">
                  <c:v>429.95999999999924</c:v>
                </c:pt>
                <c:pt idx="213">
                  <c:v>431.53999999999922</c:v>
                </c:pt>
                <c:pt idx="214">
                  <c:v>433.11999999999921</c:v>
                </c:pt>
                <c:pt idx="215">
                  <c:v>434.69999999999919</c:v>
                </c:pt>
                <c:pt idx="216">
                  <c:v>436.27999999999918</c:v>
                </c:pt>
                <c:pt idx="217">
                  <c:v>437.85999999999916</c:v>
                </c:pt>
                <c:pt idx="218">
                  <c:v>439.43999999999915</c:v>
                </c:pt>
                <c:pt idx="219">
                  <c:v>441.01999999999913</c:v>
                </c:pt>
                <c:pt idx="220">
                  <c:v>442.59999999999911</c:v>
                </c:pt>
                <c:pt idx="221">
                  <c:v>444.1799999999991</c:v>
                </c:pt>
                <c:pt idx="222">
                  <c:v>445.75999999999908</c:v>
                </c:pt>
                <c:pt idx="223">
                  <c:v>447.33999999999907</c:v>
                </c:pt>
                <c:pt idx="224">
                  <c:v>448.91999999999905</c:v>
                </c:pt>
                <c:pt idx="225">
                  <c:v>450.49999999999903</c:v>
                </c:pt>
                <c:pt idx="226">
                  <c:v>452.07999999999902</c:v>
                </c:pt>
                <c:pt idx="227">
                  <c:v>453.659999999999</c:v>
                </c:pt>
                <c:pt idx="228">
                  <c:v>455.23999999999899</c:v>
                </c:pt>
                <c:pt idx="229">
                  <c:v>456.81999999999897</c:v>
                </c:pt>
                <c:pt idx="230">
                  <c:v>458.39999999999895</c:v>
                </c:pt>
                <c:pt idx="231">
                  <c:v>459.97999999999894</c:v>
                </c:pt>
                <c:pt idx="232">
                  <c:v>461.55999999999892</c:v>
                </c:pt>
                <c:pt idx="233">
                  <c:v>463.13999999999891</c:v>
                </c:pt>
                <c:pt idx="234">
                  <c:v>464.71999999999889</c:v>
                </c:pt>
                <c:pt idx="235">
                  <c:v>466.29999999999887</c:v>
                </c:pt>
                <c:pt idx="236">
                  <c:v>467.87999999999886</c:v>
                </c:pt>
                <c:pt idx="237">
                  <c:v>469.45999999999884</c:v>
                </c:pt>
                <c:pt idx="238">
                  <c:v>471.03999999999883</c:v>
                </c:pt>
                <c:pt idx="239">
                  <c:v>472.61999999999881</c:v>
                </c:pt>
                <c:pt idx="240">
                  <c:v>474.19999999999879</c:v>
                </c:pt>
                <c:pt idx="241">
                  <c:v>475.77999999999878</c:v>
                </c:pt>
                <c:pt idx="242">
                  <c:v>477.35999999999876</c:v>
                </c:pt>
                <c:pt idx="243">
                  <c:v>478.93999999999875</c:v>
                </c:pt>
                <c:pt idx="244">
                  <c:v>480.51999999999873</c:v>
                </c:pt>
                <c:pt idx="245">
                  <c:v>482.09999999999872</c:v>
                </c:pt>
                <c:pt idx="246">
                  <c:v>483.6799999999987</c:v>
                </c:pt>
                <c:pt idx="247">
                  <c:v>485.25999999999868</c:v>
                </c:pt>
                <c:pt idx="248">
                  <c:v>486.83999999999867</c:v>
                </c:pt>
                <c:pt idx="249">
                  <c:v>488.41999999999865</c:v>
                </c:pt>
                <c:pt idx="250">
                  <c:v>489.99999999999864</c:v>
                </c:pt>
                <c:pt idx="251">
                  <c:v>491.57999999999862</c:v>
                </c:pt>
                <c:pt idx="252">
                  <c:v>493.1599999999986</c:v>
                </c:pt>
                <c:pt idx="253">
                  <c:v>494.73999999999859</c:v>
                </c:pt>
                <c:pt idx="254">
                  <c:v>496.31999999999857</c:v>
                </c:pt>
                <c:pt idx="255">
                  <c:v>497.89999999999856</c:v>
                </c:pt>
                <c:pt idx="256">
                  <c:v>499.47999999999854</c:v>
                </c:pt>
                <c:pt idx="257">
                  <c:v>501.05999999999852</c:v>
                </c:pt>
                <c:pt idx="258">
                  <c:v>502.63999999999851</c:v>
                </c:pt>
                <c:pt idx="259">
                  <c:v>504.21999999999849</c:v>
                </c:pt>
                <c:pt idx="260">
                  <c:v>505.79999999999848</c:v>
                </c:pt>
                <c:pt idx="261">
                  <c:v>507.37999999999846</c:v>
                </c:pt>
                <c:pt idx="262">
                  <c:v>508.95999999999844</c:v>
                </c:pt>
                <c:pt idx="263">
                  <c:v>510.53999999999843</c:v>
                </c:pt>
                <c:pt idx="264">
                  <c:v>512.11999999999841</c:v>
                </c:pt>
                <c:pt idx="265">
                  <c:v>513.69999999999845</c:v>
                </c:pt>
                <c:pt idx="266">
                  <c:v>515.27999999999849</c:v>
                </c:pt>
                <c:pt idx="267">
                  <c:v>516.85999999999854</c:v>
                </c:pt>
                <c:pt idx="268">
                  <c:v>518.43999999999858</c:v>
                </c:pt>
                <c:pt idx="269">
                  <c:v>520.01999999999862</c:v>
                </c:pt>
                <c:pt idx="270">
                  <c:v>521.59999999999866</c:v>
                </c:pt>
                <c:pt idx="271">
                  <c:v>523.1799999999987</c:v>
                </c:pt>
                <c:pt idx="272">
                  <c:v>524.75999999999874</c:v>
                </c:pt>
                <c:pt idx="273">
                  <c:v>526.33999999999878</c:v>
                </c:pt>
                <c:pt idx="274">
                  <c:v>527.91999999999882</c:v>
                </c:pt>
                <c:pt idx="275">
                  <c:v>529.49999999999886</c:v>
                </c:pt>
                <c:pt idx="276">
                  <c:v>531.0799999999989</c:v>
                </c:pt>
                <c:pt idx="277">
                  <c:v>532.65999999999894</c:v>
                </c:pt>
                <c:pt idx="278">
                  <c:v>534.23999999999899</c:v>
                </c:pt>
                <c:pt idx="279">
                  <c:v>535.81999999999903</c:v>
                </c:pt>
                <c:pt idx="280">
                  <c:v>537.39999999999907</c:v>
                </c:pt>
                <c:pt idx="281">
                  <c:v>538.97999999999911</c:v>
                </c:pt>
                <c:pt idx="282">
                  <c:v>540.55999999999915</c:v>
                </c:pt>
                <c:pt idx="283">
                  <c:v>542.13999999999919</c:v>
                </c:pt>
                <c:pt idx="284">
                  <c:v>543.71999999999923</c:v>
                </c:pt>
                <c:pt idx="285">
                  <c:v>545.29999999999927</c:v>
                </c:pt>
                <c:pt idx="286">
                  <c:v>546.87999999999931</c:v>
                </c:pt>
                <c:pt idx="287">
                  <c:v>548.45999999999935</c:v>
                </c:pt>
                <c:pt idx="288">
                  <c:v>550.0399999999994</c:v>
                </c:pt>
                <c:pt idx="289">
                  <c:v>551.61999999999944</c:v>
                </c:pt>
                <c:pt idx="290">
                  <c:v>553.19999999999948</c:v>
                </c:pt>
                <c:pt idx="291">
                  <c:v>554.77999999999952</c:v>
                </c:pt>
                <c:pt idx="292">
                  <c:v>556.35999999999956</c:v>
                </c:pt>
                <c:pt idx="293">
                  <c:v>557.9399999999996</c:v>
                </c:pt>
                <c:pt idx="294">
                  <c:v>559.51999999999964</c:v>
                </c:pt>
                <c:pt idx="295">
                  <c:v>561.09999999999968</c:v>
                </c:pt>
                <c:pt idx="296">
                  <c:v>562.67999999999972</c:v>
                </c:pt>
                <c:pt idx="297">
                  <c:v>564.25999999999976</c:v>
                </c:pt>
                <c:pt idx="298">
                  <c:v>565.8399999999998</c:v>
                </c:pt>
                <c:pt idx="299">
                  <c:v>567.41999999999985</c:v>
                </c:pt>
                <c:pt idx="300">
                  <c:v>568.99999999999989</c:v>
                </c:pt>
                <c:pt idx="301">
                  <c:v>570.57999999999993</c:v>
                </c:pt>
                <c:pt idx="302">
                  <c:v>572.16</c:v>
                </c:pt>
                <c:pt idx="303">
                  <c:v>573.74</c:v>
                </c:pt>
                <c:pt idx="304">
                  <c:v>575.32000000000005</c:v>
                </c:pt>
                <c:pt idx="305">
                  <c:v>576.90000000000009</c:v>
                </c:pt>
                <c:pt idx="306">
                  <c:v>578.48000000000013</c:v>
                </c:pt>
                <c:pt idx="307">
                  <c:v>580.06000000000017</c:v>
                </c:pt>
                <c:pt idx="308">
                  <c:v>581.64000000000021</c:v>
                </c:pt>
                <c:pt idx="309">
                  <c:v>583.22000000000025</c:v>
                </c:pt>
                <c:pt idx="310">
                  <c:v>584.8000000000003</c:v>
                </c:pt>
                <c:pt idx="311">
                  <c:v>586.38000000000034</c:v>
                </c:pt>
                <c:pt idx="312">
                  <c:v>587.96000000000038</c:v>
                </c:pt>
                <c:pt idx="313">
                  <c:v>589.54000000000042</c:v>
                </c:pt>
                <c:pt idx="314">
                  <c:v>591.12000000000046</c:v>
                </c:pt>
                <c:pt idx="315">
                  <c:v>592.7000000000005</c:v>
                </c:pt>
                <c:pt idx="316">
                  <c:v>594.28000000000054</c:v>
                </c:pt>
                <c:pt idx="317">
                  <c:v>595.86000000000058</c:v>
                </c:pt>
                <c:pt idx="318">
                  <c:v>597.44000000000062</c:v>
                </c:pt>
                <c:pt idx="319">
                  <c:v>599.02000000000066</c:v>
                </c:pt>
                <c:pt idx="320">
                  <c:v>600.6000000000007</c:v>
                </c:pt>
                <c:pt idx="321">
                  <c:v>602.18000000000075</c:v>
                </c:pt>
                <c:pt idx="322">
                  <c:v>603.76000000000079</c:v>
                </c:pt>
                <c:pt idx="323">
                  <c:v>605.34000000000083</c:v>
                </c:pt>
                <c:pt idx="324">
                  <c:v>606.92000000000087</c:v>
                </c:pt>
                <c:pt idx="325">
                  <c:v>608.50000000000091</c:v>
                </c:pt>
                <c:pt idx="326">
                  <c:v>610.08000000000095</c:v>
                </c:pt>
                <c:pt idx="327">
                  <c:v>611.66000000000099</c:v>
                </c:pt>
                <c:pt idx="328">
                  <c:v>613.24000000000103</c:v>
                </c:pt>
                <c:pt idx="329">
                  <c:v>614.82000000000107</c:v>
                </c:pt>
                <c:pt idx="330">
                  <c:v>616.40000000000111</c:v>
                </c:pt>
                <c:pt idx="331">
                  <c:v>617.98000000000116</c:v>
                </c:pt>
                <c:pt idx="332">
                  <c:v>619.5600000000012</c:v>
                </c:pt>
                <c:pt idx="333">
                  <c:v>621.14000000000124</c:v>
                </c:pt>
                <c:pt idx="334">
                  <c:v>622.72000000000128</c:v>
                </c:pt>
                <c:pt idx="335">
                  <c:v>624.30000000000132</c:v>
                </c:pt>
                <c:pt idx="336">
                  <c:v>625.88000000000136</c:v>
                </c:pt>
                <c:pt idx="337">
                  <c:v>627.4600000000014</c:v>
                </c:pt>
                <c:pt idx="338">
                  <c:v>629.04000000000144</c:v>
                </c:pt>
                <c:pt idx="339">
                  <c:v>630.62000000000148</c:v>
                </c:pt>
                <c:pt idx="340">
                  <c:v>632.20000000000152</c:v>
                </c:pt>
                <c:pt idx="341">
                  <c:v>633.78000000000156</c:v>
                </c:pt>
                <c:pt idx="342">
                  <c:v>635.36000000000161</c:v>
                </c:pt>
                <c:pt idx="343">
                  <c:v>636.94000000000165</c:v>
                </c:pt>
                <c:pt idx="344">
                  <c:v>638.52000000000169</c:v>
                </c:pt>
                <c:pt idx="345">
                  <c:v>640.10000000000173</c:v>
                </c:pt>
                <c:pt idx="346">
                  <c:v>641.68000000000177</c:v>
                </c:pt>
                <c:pt idx="347">
                  <c:v>643.26000000000181</c:v>
                </c:pt>
                <c:pt idx="348">
                  <c:v>644.84000000000185</c:v>
                </c:pt>
                <c:pt idx="349">
                  <c:v>646.42000000000189</c:v>
                </c:pt>
                <c:pt idx="350">
                  <c:v>648.00000000000193</c:v>
                </c:pt>
                <c:pt idx="351">
                  <c:v>649.58000000000197</c:v>
                </c:pt>
                <c:pt idx="352">
                  <c:v>651.16000000000201</c:v>
                </c:pt>
                <c:pt idx="353">
                  <c:v>652.74000000000206</c:v>
                </c:pt>
                <c:pt idx="354">
                  <c:v>654.3200000000021</c:v>
                </c:pt>
                <c:pt idx="355">
                  <c:v>655.90000000000214</c:v>
                </c:pt>
                <c:pt idx="356">
                  <c:v>657.48000000000218</c:v>
                </c:pt>
                <c:pt idx="357">
                  <c:v>659.06000000000222</c:v>
                </c:pt>
                <c:pt idx="358">
                  <c:v>660.64000000000226</c:v>
                </c:pt>
                <c:pt idx="359">
                  <c:v>662.2200000000023</c:v>
                </c:pt>
                <c:pt idx="360">
                  <c:v>663.80000000000234</c:v>
                </c:pt>
                <c:pt idx="361">
                  <c:v>665.38000000000238</c:v>
                </c:pt>
                <c:pt idx="362">
                  <c:v>666.96000000000242</c:v>
                </c:pt>
                <c:pt idx="363">
                  <c:v>668.54000000000246</c:v>
                </c:pt>
                <c:pt idx="364">
                  <c:v>670.12000000000251</c:v>
                </c:pt>
                <c:pt idx="365">
                  <c:v>671.70000000000255</c:v>
                </c:pt>
                <c:pt idx="366">
                  <c:v>673.28000000000259</c:v>
                </c:pt>
                <c:pt idx="367">
                  <c:v>674.86000000000263</c:v>
                </c:pt>
                <c:pt idx="368">
                  <c:v>676.44000000000267</c:v>
                </c:pt>
                <c:pt idx="369">
                  <c:v>678.02000000000271</c:v>
                </c:pt>
                <c:pt idx="370">
                  <c:v>679.60000000000275</c:v>
                </c:pt>
                <c:pt idx="371">
                  <c:v>681.18000000000279</c:v>
                </c:pt>
                <c:pt idx="372">
                  <c:v>682.76000000000283</c:v>
                </c:pt>
                <c:pt idx="373">
                  <c:v>684.34000000000287</c:v>
                </c:pt>
                <c:pt idx="374">
                  <c:v>685.92000000000291</c:v>
                </c:pt>
                <c:pt idx="375">
                  <c:v>687.50000000000296</c:v>
                </c:pt>
                <c:pt idx="376">
                  <c:v>689.080000000003</c:v>
                </c:pt>
                <c:pt idx="377">
                  <c:v>690.66000000000304</c:v>
                </c:pt>
                <c:pt idx="378">
                  <c:v>692.24000000000308</c:v>
                </c:pt>
                <c:pt idx="379">
                  <c:v>693.82000000000312</c:v>
                </c:pt>
                <c:pt idx="380">
                  <c:v>695.40000000000316</c:v>
                </c:pt>
                <c:pt idx="381">
                  <c:v>696.9800000000032</c:v>
                </c:pt>
                <c:pt idx="382">
                  <c:v>698.56000000000324</c:v>
                </c:pt>
                <c:pt idx="383">
                  <c:v>700.14000000000328</c:v>
                </c:pt>
                <c:pt idx="384">
                  <c:v>701.72000000000332</c:v>
                </c:pt>
                <c:pt idx="385">
                  <c:v>703.30000000000337</c:v>
                </c:pt>
                <c:pt idx="386">
                  <c:v>704.88000000000341</c:v>
                </c:pt>
                <c:pt idx="387">
                  <c:v>706.46000000000345</c:v>
                </c:pt>
                <c:pt idx="388">
                  <c:v>708.04000000000349</c:v>
                </c:pt>
                <c:pt idx="389">
                  <c:v>709.62000000000353</c:v>
                </c:pt>
                <c:pt idx="390">
                  <c:v>711.20000000000357</c:v>
                </c:pt>
                <c:pt idx="391">
                  <c:v>712.78000000000361</c:v>
                </c:pt>
                <c:pt idx="392">
                  <c:v>714.36000000000365</c:v>
                </c:pt>
                <c:pt idx="393">
                  <c:v>715.94000000000369</c:v>
                </c:pt>
                <c:pt idx="394">
                  <c:v>717.52000000000373</c:v>
                </c:pt>
                <c:pt idx="395">
                  <c:v>719.10000000000377</c:v>
                </c:pt>
                <c:pt idx="396">
                  <c:v>720.68000000000382</c:v>
                </c:pt>
                <c:pt idx="397">
                  <c:v>722.26000000000386</c:v>
                </c:pt>
                <c:pt idx="398">
                  <c:v>723.8400000000039</c:v>
                </c:pt>
              </c:numCache>
            </c:numRef>
          </c:xVal>
          <c:yVal>
            <c:numRef>
              <c:f>H2plots!$C$14:$C$412</c:f>
              <c:numCache>
                <c:formatCode>General</c:formatCode>
                <c:ptCount val="399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  <c:pt idx="31">
                  <c:v>0.05</c:v>
                </c:pt>
                <c:pt idx="32">
                  <c:v>0.05</c:v>
                </c:pt>
                <c:pt idx="33">
                  <c:v>0.05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4.9999999999999996E-2</c:v>
                </c:pt>
                <c:pt idx="48">
                  <c:v>4.9999999999999989E-2</c:v>
                </c:pt>
                <c:pt idx="49">
                  <c:v>4.9999999999999975E-2</c:v>
                </c:pt>
                <c:pt idx="50">
                  <c:v>4.9999999999999954E-2</c:v>
                </c:pt>
                <c:pt idx="51">
                  <c:v>4.9999999999999913E-2</c:v>
                </c:pt>
                <c:pt idx="52">
                  <c:v>4.9999999999999843E-2</c:v>
                </c:pt>
                <c:pt idx="53">
                  <c:v>4.9999999999999718E-2</c:v>
                </c:pt>
                <c:pt idx="54">
                  <c:v>4.9999999999999517E-2</c:v>
                </c:pt>
                <c:pt idx="55">
                  <c:v>4.9999999999999177E-2</c:v>
                </c:pt>
                <c:pt idx="56">
                  <c:v>4.9999999999998615E-2</c:v>
                </c:pt>
                <c:pt idx="57">
                  <c:v>4.9999999999997685E-2</c:v>
                </c:pt>
                <c:pt idx="58">
                  <c:v>4.9999999999996179E-2</c:v>
                </c:pt>
                <c:pt idx="59">
                  <c:v>4.9999999999993751E-2</c:v>
                </c:pt>
                <c:pt idx="60">
                  <c:v>4.9999999999989865E-2</c:v>
                </c:pt>
                <c:pt idx="61">
                  <c:v>4.9999999999983696E-2</c:v>
                </c:pt>
                <c:pt idx="62">
                  <c:v>4.9999999999973975E-2</c:v>
                </c:pt>
                <c:pt idx="63">
                  <c:v>4.9999999999958772E-2</c:v>
                </c:pt>
                <c:pt idx="64">
                  <c:v>4.9999999999935173E-2</c:v>
                </c:pt>
                <c:pt idx="65">
                  <c:v>4.9999999999898792E-2</c:v>
                </c:pt>
                <c:pt idx="66">
                  <c:v>4.9999999999843101E-2</c:v>
                </c:pt>
                <c:pt idx="67">
                  <c:v>4.9999999999758425E-2</c:v>
                </c:pt>
                <c:pt idx="68">
                  <c:v>4.9999999999630521E-2</c:v>
                </c:pt>
                <c:pt idx="69">
                  <c:v>4.9999999999438563E-2</c:v>
                </c:pt>
                <c:pt idx="70">
                  <c:v>4.9999999999152278E-2</c:v>
                </c:pt>
                <c:pt idx="71">
                  <c:v>4.999999999872793E-2</c:v>
                </c:pt>
                <c:pt idx="72">
                  <c:v>4.9999999998102694E-2</c:v>
                </c:pt>
                <c:pt idx="73">
                  <c:v>4.9999999997186857E-2</c:v>
                </c:pt>
                <c:pt idx="74">
                  <c:v>4.9999999995853035E-2</c:v>
                </c:pt>
                <c:pt idx="75">
                  <c:v>4.999999999392131E-2</c:v>
                </c:pt>
                <c:pt idx="76">
                  <c:v>4.9999999991138959E-2</c:v>
                </c:pt>
                <c:pt idx="77">
                  <c:v>4.9999999987152842E-2</c:v>
                </c:pt>
                <c:pt idx="78">
                  <c:v>4.9999999981472018E-2</c:v>
                </c:pt>
                <c:pt idx="79">
                  <c:v>4.9999999973417412E-2</c:v>
                </c:pt>
                <c:pt idx="80">
                  <c:v>4.9999999962054294E-2</c:v>
                </c:pt>
                <c:pt idx="81">
                  <c:v>4.99999999461022E-2</c:v>
                </c:pt>
                <c:pt idx="82">
                  <c:v>4.9999999923815278E-2</c:v>
                </c:pt>
                <c:pt idx="83">
                  <c:v>4.9999999892824054E-2</c:v>
                </c:pt>
                <c:pt idx="84">
                  <c:v>4.999999984992709E-2</c:v>
                </c:pt>
                <c:pt idx="85">
                  <c:v>4.9999999790817873E-2</c:v>
                </c:pt>
                <c:pt idx="86">
                  <c:v>4.9999999709728286E-2</c:v>
                </c:pt>
                <c:pt idx="87">
                  <c:v>4.9999999598965054E-2</c:v>
                </c:pt>
                <c:pt idx="88">
                  <c:v>4.999999944830949E-2</c:v>
                </c:pt>
                <c:pt idx="89">
                  <c:v>4.9999999244243323E-2</c:v>
                </c:pt>
                <c:pt idx="90">
                  <c:v>4.9999998968953976E-2</c:v>
                </c:pt>
                <c:pt idx="91">
                  <c:v>4.9999998599061353E-2</c:v>
                </c:pt>
                <c:pt idx="92">
                  <c:v>4.9999998103994088E-2</c:v>
                </c:pt>
                <c:pt idx="93">
                  <c:v>4.9999997443926372E-2</c:v>
                </c:pt>
                <c:pt idx="94">
                  <c:v>4.9999996567165569E-2</c:v>
                </c:pt>
                <c:pt idx="95">
                  <c:v>4.9999995406856027E-2</c:v>
                </c:pt>
                <c:pt idx="96">
                  <c:v>4.9999993876834119E-2</c:v>
                </c:pt>
                <c:pt idx="97">
                  <c:v>4.9999991866433426E-2</c:v>
                </c:pt>
                <c:pt idx="98">
                  <c:v>4.9999989233995311E-2</c:v>
                </c:pt>
                <c:pt idx="99">
                  <c:v>4.9999985798788248E-2</c:v>
                </c:pt>
                <c:pt idx="100">
                  <c:v>4.9999981330977321E-2</c:v>
                </c:pt>
                <c:pt idx="101">
                  <c:v>4.9999975539211636E-2</c:v>
                </c:pt>
                <c:pt idx="102">
                  <c:v>4.9999968055310359E-2</c:v>
                </c:pt>
                <c:pt idx="103">
                  <c:v>4.9999958415425053E-2</c:v>
                </c:pt>
                <c:pt idx="104">
                  <c:v>4.999994603693482E-2</c:v>
                </c:pt>
                <c:pt idx="105">
                  <c:v>4.9999930190188308E-2</c:v>
                </c:pt>
                <c:pt idx="106">
                  <c:v>4.9999909964039829E-2</c:v>
                </c:pt>
                <c:pt idx="107">
                  <c:v>4.9999884223931979E-2</c:v>
                </c:pt>
                <c:pt idx="108">
                  <c:v>4.9999851561049968E-2</c:v>
                </c:pt>
                <c:pt idx="109">
                  <c:v>4.999981023080903E-2</c:v>
                </c:pt>
                <c:pt idx="110">
                  <c:v>4.9999758078630087E-2</c:v>
                </c:pt>
                <c:pt idx="111">
                  <c:v>4.9999692450605142E-2</c:v>
                </c:pt>
                <c:pt idx="112">
                  <c:v>4.9999610086245476E-2</c:v>
                </c:pt>
                <c:pt idx="113">
                  <c:v>4.9999506990036073E-2</c:v>
                </c:pt>
                <c:pt idx="114">
                  <c:v>4.9999378277980303E-2</c:v>
                </c:pt>
                <c:pt idx="115">
                  <c:v>4.9999217994701535E-2</c:v>
                </c:pt>
                <c:pt idx="116">
                  <c:v>4.9999018895962949E-2</c:v>
                </c:pt>
                <c:pt idx="117">
                  <c:v>4.9998772190663072E-2</c:v>
                </c:pt>
                <c:pt idx="118">
                  <c:v>4.9998467235451337E-2</c:v>
                </c:pt>
                <c:pt idx="119">
                  <c:v>4.99980911740723E-2</c:v>
                </c:pt>
                <c:pt idx="120">
                  <c:v>4.9997628512376817E-2</c:v>
                </c:pt>
                <c:pt idx="121">
                  <c:v>4.9997060618618618E-2</c:v>
                </c:pt>
                <c:pt idx="122">
                  <c:v>4.9996365137171379E-2</c:v>
                </c:pt>
                <c:pt idx="123">
                  <c:v>4.9995515302139325E-2</c:v>
                </c:pt>
                <c:pt idx="124">
                  <c:v>4.9994479135478248E-2</c:v>
                </c:pt>
                <c:pt idx="125">
                  <c:v>4.9993218512178937E-2</c:v>
                </c:pt>
                <c:pt idx="126">
                  <c:v>4.999168807277754E-2</c:v>
                </c:pt>
                <c:pt idx="127">
                  <c:v>4.9989833960934794E-2</c:v>
                </c:pt>
                <c:pt idx="128">
                  <c:v>4.9987592361059853E-2</c:v>
                </c:pt>
                <c:pt idx="129">
                  <c:v>4.9984887807939707E-2</c:v>
                </c:pt>
                <c:pt idx="130">
                  <c:v>4.9981631237074255E-2</c:v>
                </c:pt>
                <c:pt idx="131">
                  <c:v>4.9977717740922051E-2</c:v>
                </c:pt>
                <c:pt idx="132">
                  <c:v>4.9973023992556972E-2</c:v>
                </c:pt>
                <c:pt idx="133">
                  <c:v>4.9967405294364997E-2</c:v>
                </c:pt>
                <c:pt idx="134">
                  <c:v>4.9960692205439174E-2</c:v>
                </c:pt>
                <c:pt idx="135">
                  <c:v>4.9952686697358348E-2</c:v>
                </c:pt>
                <c:pt idx="136">
                  <c:v>4.994315778420097E-2</c:v>
                </c:pt>
                <c:pt idx="137">
                  <c:v>4.9931836569142317E-2</c:v>
                </c:pt>
                <c:pt idx="138">
                  <c:v>4.9918410647073454E-2</c:v>
                </c:pt>
                <c:pt idx="139">
                  <c:v>4.9902517800711269E-2</c:v>
                </c:pt>
                <c:pt idx="140">
                  <c:v>4.9883738927097868E-2</c:v>
                </c:pt>
                <c:pt idx="141">
                  <c:v>4.9861590132805188E-2</c:v>
                </c:pt>
                <c:pt idx="142">
                  <c:v>4.9835513940322498E-2</c:v>
                </c:pt>
                <c:pt idx="143">
                  <c:v>4.9804869555962257E-2</c:v>
                </c:pt>
                <c:pt idx="144">
                  <c:v>4.9768922162358877E-2</c:v>
                </c:pt>
                <c:pt idx="145">
                  <c:v>4.9726831217707337E-2</c:v>
                </c:pt>
                <c:pt idx="146">
                  <c:v>4.9677637771046591E-2</c:v>
                </c:pt>
                <c:pt idx="147">
                  <c:v>4.9620250840207367E-2</c:v>
                </c:pt>
                <c:pt idx="148">
                  <c:v>4.9553432948908786E-2</c:v>
                </c:pt>
                <c:pt idx="149">
                  <c:v>4.9475784984585019E-2</c:v>
                </c:pt>
                <c:pt idx="150">
                  <c:v>4.9385730621739739E-2</c:v>
                </c:pt>
                <c:pt idx="151">
                  <c:v>4.9281500659894478E-2</c:v>
                </c:pt>
                <c:pt idx="152">
                  <c:v>4.9161117753225431E-2</c:v>
                </c:pt>
                <c:pt idx="153">
                  <c:v>4.9022382162842167E-2</c:v>
                </c:pt>
                <c:pt idx="154">
                  <c:v>4.8862859343185495E-2</c:v>
                </c:pt>
                <c:pt idx="155">
                  <c:v>4.8679870379985557E-2</c:v>
                </c:pt>
                <c:pt idx="156">
                  <c:v>4.8470486524269475E-2</c:v>
                </c:pt>
                <c:pt idx="157">
                  <c:v>4.8231529306237822E-2</c:v>
                </c:pt>
                <c:pt idx="158">
                  <c:v>4.7959577949680643E-2</c:v>
                </c:pt>
                <c:pt idx="159">
                  <c:v>4.7650986019704231E-2</c:v>
                </c:pt>
                <c:pt idx="160">
                  <c:v>4.7301909392753444E-2</c:v>
                </c:pt>
                <c:pt idx="161">
                  <c:v>4.6908347697523278E-2</c:v>
                </c:pt>
                <c:pt idx="162">
                  <c:v>4.6466201288547816E-2</c:v>
                </c:pt>
                <c:pt idx="163">
                  <c:v>4.5971345524580036E-2</c:v>
                </c:pt>
                <c:pt idx="164">
                  <c:v>4.5419723573435815E-2</c:v>
                </c:pt>
                <c:pt idx="165">
                  <c:v>4.4807458103058834E-2</c:v>
                </c:pt>
                <c:pt idx="166">
                  <c:v>4.4130981013939523E-2</c:v>
                </c:pt>
                <c:pt idx="167">
                  <c:v>4.3387178824273141E-2</c:v>
                </c:pt>
                <c:pt idx="168">
                  <c:v>4.2573549491238281E-2</c:v>
                </c:pt>
                <c:pt idx="169">
                  <c:v>4.1688364459798746E-2</c:v>
                </c:pt>
                <c:pt idx="170">
                  <c:v>4.0730827766994465E-2</c:v>
                </c:pt>
                <c:pt idx="171">
                  <c:v>3.9701222353401094E-2</c:v>
                </c:pt>
                <c:pt idx="172">
                  <c:v>3.8601032645100446E-2</c:v>
                </c:pt>
                <c:pt idx="173">
                  <c:v>3.7433032268732631E-2</c:v>
                </c:pt>
                <c:pt idx="174">
                  <c:v>3.620132668826035E-2</c:v>
                </c:pt>
                <c:pt idx="175">
                  <c:v>3.491134271920425E-2</c:v>
                </c:pt>
                <c:pt idx="176">
                  <c:v>3.3569760219377541E-2</c:v>
                </c:pt>
                <c:pt idx="177">
                  <c:v>3.2184385504963726E-2</c:v>
                </c:pt>
                <c:pt idx="178">
                  <c:v>3.0763970740177511E-2</c:v>
                </c:pt>
                <c:pt idx="179">
                  <c:v>2.9317988117433875E-2</c:v>
                </c:pt>
                <c:pt idx="180">
                  <c:v>2.7856371480005443E-2</c:v>
                </c:pt>
                <c:pt idx="181">
                  <c:v>2.6389240629419788E-2</c:v>
                </c:pt>
                <c:pt idx="182">
                  <c:v>2.4926624584666632E-2</c:v>
                </c:pt>
                <c:pt idx="183">
                  <c:v>2.3478199446485763E-2</c:v>
                </c:pt>
                <c:pt idx="184">
                  <c:v>2.2053054443505318E-2</c:v>
                </c:pt>
                <c:pt idx="185">
                  <c:v>2.0659496571746355E-2</c:v>
                </c:pt>
                <c:pt idx="186">
                  <c:v>1.930490047070179E-2</c:v>
                </c:pt>
                <c:pt idx="187">
                  <c:v>1.7995606308644174E-2</c:v>
                </c:pt>
                <c:pt idx="188">
                  <c:v>1.673686490961343E-2</c:v>
                </c:pt>
                <c:pt idx="189">
                  <c:v>1.553282645475702E-2</c:v>
                </c:pt>
                <c:pt idx="190">
                  <c:v>1.4386566998607256E-2</c:v>
                </c:pt>
                <c:pt idx="191">
                  <c:v>1.3300145790312974E-2</c:v>
                </c:pt>
                <c:pt idx="192">
                  <c:v>1.2274685910262647E-2</c:v>
                </c:pt>
                <c:pt idx="193">
                  <c:v>1.1310470886548428E-2</c:v>
                </c:pt>
                <c:pt idx="194">
                  <c:v>1.0407050575559455E-2</c:v>
                </c:pt>
                <c:pt idx="195">
                  <c:v>9.5633505080209361E-3</c:v>
                </c:pt>
                <c:pt idx="196">
                  <c:v>8.7777799665075852E-3</c:v>
                </c:pt>
                <c:pt idx="197">
                  <c:v>8.0483351532000431E-3</c:v>
                </c:pt>
                <c:pt idx="198">
                  <c:v>7.3726948408175466E-3</c:v>
                </c:pt>
                <c:pt idx="199">
                  <c:v>6.7483068197378236E-3</c:v>
                </c:pt>
                <c:pt idx="200">
                  <c:v>6.1724642310002839E-3</c:v>
                </c:pt>
                <c:pt idx="201">
                  <c:v>5.6423714990475379E-3</c:v>
                </c:pt>
                <c:pt idx="202">
                  <c:v>5.1552000547484787E-3</c:v>
                </c:pt>
                <c:pt idx="203">
                  <c:v>4.7081343824783746E-3</c:v>
                </c:pt>
                <c:pt idx="204">
                  <c:v>4.2984091535981043E-3</c:v>
                </c:pt>
                <c:pt idx="205">
                  <c:v>3.9233383430493556E-3</c:v>
                </c:pt>
                <c:pt idx="206">
                  <c:v>3.5803372860123898E-3</c:v>
                </c:pt>
                <c:pt idx="207">
                  <c:v>3.2669386359704508E-3</c:v>
                </c:pt>
                <c:pt idx="208">
                  <c:v>2.9808031499788477E-3</c:v>
                </c:pt>
                <c:pt idx="209">
                  <c:v>2.7197261646588829E-3</c:v>
                </c:pt>
                <c:pt idx="210">
                  <c:v>2.4816405480015667E-3</c:v>
                </c:pt>
                <c:pt idx="211">
                  <c:v>2.2646168256279199E-3</c:v>
                </c:pt>
                <c:pt idx="212">
                  <c:v>2.0668610917548482E-3</c:v>
                </c:pt>
                <c:pt idx="213">
                  <c:v>1.8867112290340091E-3</c:v>
                </c:pt>
                <c:pt idx="214">
                  <c:v>1.7226318805127992E-3</c:v>
                </c:pt>
                <c:pt idx="215">
                  <c:v>1.5732085429413876E-3</c:v>
                </c:pt>
                <c:pt idx="216">
                  <c:v>1.4371410844022446E-3</c:v>
                </c:pt>
                <c:pt idx="217">
                  <c:v>1.3132369310376417E-3</c:v>
                </c:pt>
                <c:pt idx="218">
                  <c:v>1.2004041173346593E-3</c:v>
                </c:pt>
                <c:pt idx="219">
                  <c:v>1.0976443515518278E-3</c:v>
                </c:pt>
                <c:pt idx="220">
                  <c:v>1.0040462118212563E-3</c:v>
                </c:pt>
                <c:pt idx="221">
                  <c:v>9.1877855853223867E-4</c:v>
                </c:pt>
                <c:pt idx="222">
                  <c:v>8.4108422406665062E-4</c:v>
                </c:pt>
                <c:pt idx="223">
                  <c:v>7.7027402109622984E-4</c:v>
                </c:pt>
                <c:pt idx="224">
                  <c:v>7.0572109479068569E-4</c:v>
                </c:pt>
                <c:pt idx="225">
                  <c:v>6.4685563180308218E-4</c:v>
                </c:pt>
                <c:pt idx="226">
                  <c:v>5.9315992923864263E-4</c:v>
                </c:pt>
                <c:pt idx="227">
                  <c:v>5.4416381948490481E-4</c:v>
                </c:pt>
                <c:pt idx="228">
                  <c:v>4.9944044135969128E-4</c:v>
                </c:pt>
                <c:pt idx="229">
                  <c:v>4.5860234415442177E-4</c:v>
                </c:pt>
                <c:pt idx="230">
                  <c:v>4.2129790850547701E-4</c:v>
                </c:pt>
                <c:pt idx="231">
                  <c:v>3.872080663571929E-4</c:v>
                </c:pt>
                <c:pt idx="232">
                  <c:v>3.5604330137217825E-4</c:v>
                </c:pt>
                <c:pt idx="233">
                  <c:v>3.2754091082165722E-4</c:v>
                </c:pt>
                <c:pt idx="234">
                  <c:v>3.0146251010670759E-4</c:v>
                </c:pt>
                <c:pt idx="235">
                  <c:v>2.7759176150453672E-4</c:v>
                </c:pt>
                <c:pt idx="236">
                  <c:v>2.5573230940941692E-4</c:v>
                </c:pt>
                <c:pt idx="237">
                  <c:v>2.3570590517198628E-4</c:v>
                </c:pt>
                <c:pt idx="238">
                  <c:v>2.1735070557562765E-4</c:v>
                </c:pt>
                <c:pt idx="239">
                  <c:v>2.0051972997989822E-4</c:v>
                </c:pt>
                <c:pt idx="240">
                  <c:v>1.8507946217440711E-4</c:v>
                </c:pt>
                <c:pt idx="241">
                  <c:v>1.7090858399657321E-4</c:v>
                </c:pt>
                <c:pt idx="242">
                  <c:v>1.5789682875459198E-4</c:v>
                </c:pt>
                <c:pt idx="243">
                  <c:v>1.4594394344938065E-4</c:v>
                </c:pt>
                <c:pt idx="244">
                  <c:v>1.3495874969717098E-4</c:v>
                </c:pt>
                <c:pt idx="245">
                  <c:v>1.2485829411201097E-4</c:v>
                </c:pt>
                <c:pt idx="246">
                  <c:v>1.1556707971150629E-4</c:v>
                </c:pt>
                <c:pt idx="247">
                  <c:v>1.0701637065837461E-4</c:v>
                </c:pt>
                <c:pt idx="248">
                  <c:v>9.9143563344958528E-5</c:v>
                </c:pt>
                <c:pt idx="249">
                  <c:v>9.189161746893337E-5</c:v>
                </c:pt>
                <c:pt idx="250">
                  <c:v>8.5208541337993029E-5</c:v>
                </c:pt>
                <c:pt idx="251">
                  <c:v>7.9046926181739282E-5</c:v>
                </c:pt>
                <c:pt idx="252">
                  <c:v>7.3363524743091124E-5</c:v>
                </c:pt>
                <c:pt idx="253">
                  <c:v>6.8118869872199392E-5</c:v>
                </c:pt>
                <c:pt idx="254">
                  <c:v>6.3276929256095055E-5</c:v>
                </c:pt>
                <c:pt idx="255">
                  <c:v>5.880479279010322E-5</c:v>
                </c:pt>
                <c:pt idx="256">
                  <c:v>5.4672389435332826E-5</c:v>
                </c:pt>
                <c:pt idx="257">
                  <c:v>5.0852230713114615E-5</c:v>
                </c:pt>
                <c:pt idx="258">
                  <c:v>4.7319178264774387E-5</c:v>
                </c:pt>
                <c:pt idx="259">
                  <c:v>4.4050233156115928E-5</c:v>
                </c:pt>
                <c:pt idx="260">
                  <c:v>4.1024344832802123E-5</c:v>
                </c:pt>
                <c:pt idx="261">
                  <c:v>3.8222237837655401E-5</c:v>
                </c:pt>
                <c:pt idx="262">
                  <c:v>3.5626254585775693E-5</c:v>
                </c:pt>
                <c:pt idx="263">
                  <c:v>3.3220212660163253E-5</c:v>
                </c:pt>
                <c:pt idx="264">
                  <c:v>3.0989275240946352E-5</c:v>
                </c:pt>
                <c:pt idx="265">
                  <c:v>2.8919833416918372E-5</c:v>
                </c:pt>
                <c:pt idx="266">
                  <c:v>2.6999399250314236E-5</c:v>
                </c:pt>
                <c:pt idx="267">
                  <c:v>2.5216508575903468E-5</c:v>
                </c:pt>
                <c:pt idx="268">
                  <c:v>2.3560632614729222E-5</c:v>
                </c:pt>
                <c:pt idx="269">
                  <c:v>2.2022097572250721E-5</c:v>
                </c:pt>
                <c:pt idx="270">
                  <c:v>2.0592011471221866E-5</c:v>
                </c:pt>
                <c:pt idx="271">
                  <c:v>1.926219754223906E-5</c:v>
                </c:pt>
                <c:pt idx="272">
                  <c:v>1.8025133560309633E-5</c:v>
                </c:pt>
                <c:pt idx="273">
                  <c:v>1.6873896574744506E-5</c:v>
                </c:pt>
                <c:pt idx="274">
                  <c:v>1.5802112532810319E-5</c:v>
                </c:pt>
                <c:pt idx="275">
                  <c:v>1.4803910345469174E-5</c:v>
                </c:pt>
                <c:pt idx="276">
                  <c:v>1.3873879986711862E-5</c:v>
                </c:pt>
                <c:pt idx="277">
                  <c:v>1.3007034256925333E-5</c:v>
                </c:pt>
                <c:pt idx="278">
                  <c:v>1.219877387585099E-5</c:v>
                </c:pt>
                <c:pt idx="279">
                  <c:v>1.1444855602369782E-5</c:v>
                </c:pt>
                <c:pt idx="280">
                  <c:v>1.0741363106935627E-5</c:v>
                </c:pt>
                <c:pt idx="281">
                  <c:v>1.0084680348280121E-5</c:v>
                </c:pt>
                <c:pt idx="282">
                  <c:v>9.471467229305692E-6</c:v>
                </c:pt>
                <c:pt idx="283">
                  <c:v>8.8986373281214591E-6</c:v>
                </c:pt>
                <c:pt idx="284">
                  <c:v>8.3633375191802506E-6</c:v>
                </c:pt>
                <c:pt idx="285">
                  <c:v>7.8629293166482476E-6</c:v>
                </c:pt>
                <c:pt idx="286">
                  <c:v>7.3949717876620051E-6</c:v>
                </c:pt>
                <c:pt idx="287">
                  <c:v>6.9572058971640362E-6</c:v>
                </c:pt>
                <c:pt idx="288">
                  <c:v>6.5475401587045685E-6</c:v>
                </c:pt>
                <c:pt idx="289">
                  <c:v>6.1640374770850456E-6</c:v>
                </c:pt>
                <c:pt idx="290">
                  <c:v>5.8049030791172259E-6</c:v>
                </c:pt>
                <c:pt idx="291">
                  <c:v>5.4684734381868909E-6</c:v>
                </c:pt>
                <c:pt idx="292">
                  <c:v>5.1532061068391166E-6</c:v>
                </c:pt>
                <c:pt idx="293">
                  <c:v>4.8576703793292497E-6</c:v>
                </c:pt>
                <c:pt idx="294">
                  <c:v>4.5805387130877786E-6</c:v>
                </c:pt>
                <c:pt idx="295">
                  <c:v>4.3205788443981585E-6</c:v>
                </c:pt>
                <c:pt idx="296">
                  <c:v>4.0766465393474567E-6</c:v>
                </c:pt>
                <c:pt idx="297">
                  <c:v>3.8476789263370213E-6</c:v>
                </c:pt>
                <c:pt idx="298">
                  <c:v>3.6326883611855167E-6</c:v>
                </c:pt>
                <c:pt idx="299">
                  <c:v>3.4307567801655938E-6</c:v>
                </c:pt>
                <c:pt idx="300">
                  <c:v>3.2410305002297527E-6</c:v>
                </c:pt>
                <c:pt idx="301">
                  <c:v>3.062715429238103E-6</c:v>
                </c:pt>
                <c:pt idx="302">
                  <c:v>2.895072652234454E-6</c:v>
                </c:pt>
                <c:pt idx="303">
                  <c:v>2.7374143627580191E-6</c:v>
                </c:pt>
                <c:pt idx="304">
                  <c:v>2.5891001108535158E-6</c:v>
                </c:pt>
                <c:pt idx="305">
                  <c:v>2.4495333418774035E-6</c:v>
                </c:pt>
                <c:pt idx="306">
                  <c:v>2.318158202414894E-6</c:v>
                </c:pt>
                <c:pt idx="307">
                  <c:v>2.194456591641473E-6</c:v>
                </c:pt>
                <c:pt idx="308">
                  <c:v>2.0779454383023123E-6</c:v>
                </c:pt>
                <c:pt idx="309">
                  <c:v>1.968174185159694E-6</c:v>
                </c:pt>
                <c:pt idx="310">
                  <c:v>1.8647224642873988E-6</c:v>
                </c:pt>
                <c:pt idx="311">
                  <c:v>1.7671979479855146E-6</c:v>
                </c:pt>
                <c:pt idx="312">
                  <c:v>1.6752343613615284E-6</c:v>
                </c:pt>
                <c:pt idx="313">
                  <c:v>1.5884896437850275E-6</c:v>
                </c:pt>
                <c:pt idx="314">
                  <c:v>1.5066442474838896E-6</c:v>
                </c:pt>
                <c:pt idx="315">
                  <c:v>1.4293995625186151E-6</c:v>
                </c:pt>
                <c:pt idx="316">
                  <c:v>1.3564764582567122E-6</c:v>
                </c:pt>
                <c:pt idx="317">
                  <c:v>1.2876139322782758E-6</c:v>
                </c:pt>
                <c:pt idx="318">
                  <c:v>1.2225678583838919E-6</c:v>
                </c:pt>
                <c:pt idx="319">
                  <c:v>1.1611098260529386E-6</c:v>
                </c:pt>
                <c:pt idx="320">
                  <c:v>1.1030260643198061E-6</c:v>
                </c:pt>
                <c:pt idx="321">
                  <c:v>1.0481164436026311E-6</c:v>
                </c:pt>
                <c:pt idx="322">
                  <c:v>9.9619354953842611E-7</c:v>
                </c:pt>
                <c:pt idx="323">
                  <c:v>9.4708182335419173E-7</c:v>
                </c:pt>
                <c:pt idx="324">
                  <c:v>9.0061676373953561E-7</c:v>
                </c:pt>
                <c:pt idx="325">
                  <c:v>8.566441855859313E-7</c:v>
                </c:pt>
                <c:pt idx="326">
                  <c:v>8.1501953132422382E-7</c:v>
                </c:pt>
                <c:pt idx="327">
                  <c:v>7.7560723092815118E-7</c:v>
                </c:pt>
                <c:pt idx="328">
                  <c:v>7.3828010696013951E-7</c:v>
                </c:pt>
                <c:pt idx="329">
                  <c:v>7.0291882131881024E-7</c:v>
                </c:pt>
                <c:pt idx="330">
                  <c:v>6.6941136060767554E-7</c:v>
                </c:pt>
                <c:pt idx="331">
                  <c:v>6.3765255728336334E-7</c:v>
                </c:pt>
                <c:pt idx="332">
                  <c:v>6.0754364396120773E-7</c:v>
                </c:pt>
                <c:pt idx="333">
                  <c:v>5.7899183845779507E-7</c:v>
                </c:pt>
                <c:pt idx="334">
                  <c:v>5.5190995733557452E-7</c:v>
                </c:pt>
                <c:pt idx="335">
                  <c:v>5.2621605588527865E-7</c:v>
                </c:pt>
                <c:pt idx="336">
                  <c:v>5.0183309263890486E-7</c:v>
                </c:pt>
                <c:pt idx="337">
                  <c:v>4.786886166505182E-7</c:v>
                </c:pt>
                <c:pt idx="338">
                  <c:v>4.5671447591518416E-7</c:v>
                </c:pt>
                <c:pt idx="339">
                  <c:v>4.3584654541887811E-7</c:v>
                </c:pt>
                <c:pt idx="340">
                  <c:v>4.1602447342511156E-7</c:v>
                </c:pt>
                <c:pt idx="341">
                  <c:v>3.9719144470805583E-7</c:v>
                </c:pt>
                <c:pt idx="342">
                  <c:v>3.7929395953785715E-7</c:v>
                </c:pt>
                <c:pt idx="343">
                  <c:v>3.6228162731228338E-7</c:v>
                </c:pt>
                <c:pt idx="344">
                  <c:v>3.4610697381043128E-7</c:v>
                </c:pt>
                <c:pt idx="345">
                  <c:v>3.3072526111950821E-7</c:v>
                </c:pt>
                <c:pt idx="346">
                  <c:v>3.1609431935519174E-7</c:v>
                </c:pt>
                <c:pt idx="347">
                  <c:v>3.0217438936022988E-7</c:v>
                </c:pt>
                <c:pt idx="348">
                  <c:v>2.8892797562520274E-7</c:v>
                </c:pt>
                <c:pt idx="349">
                  <c:v>2.7631970873011262E-7</c:v>
                </c:pt>
                <c:pt idx="350">
                  <c:v>2.6431621665606133E-7</c:v>
                </c:pt>
                <c:pt idx="351">
                  <c:v>2.5288600436304393E-7</c:v>
                </c:pt>
                <c:pt idx="352">
                  <c:v>2.4199934107313459E-7</c:v>
                </c:pt>
                <c:pt idx="353">
                  <c:v>2.316281547383436E-7</c:v>
                </c:pt>
                <c:pt idx="354">
                  <c:v>2.2174593320943456E-7</c:v>
                </c:pt>
                <c:pt idx="355">
                  <c:v>2.1232763165624725E-7</c:v>
                </c:pt>
                <c:pt idx="356">
                  <c:v>2.033495858217829E-7</c:v>
                </c:pt>
                <c:pt idx="357">
                  <c:v>1.9478943072167539E-7</c:v>
                </c:pt>
                <c:pt idx="358">
                  <c:v>1.8662602442787546E-7</c:v>
                </c:pt>
                <c:pt idx="359">
                  <c:v>1.7883937660057925E-7</c:v>
                </c:pt>
                <c:pt idx="360">
                  <c:v>1.7141058145579511E-7</c:v>
                </c:pt>
                <c:pt idx="361">
                  <c:v>1.6432175487759968E-7</c:v>
                </c:pt>
                <c:pt idx="362">
                  <c:v>1.5755597540421887E-7</c:v>
                </c:pt>
                <c:pt idx="363">
                  <c:v>1.5109722883570142E-7</c:v>
                </c:pt>
                <c:pt idx="364">
                  <c:v>1.4493035622823799E-7</c:v>
                </c:pt>
                <c:pt idx="365">
                  <c:v>1.390410050562244E-7</c:v>
                </c:pt>
                <c:pt idx="366">
                  <c:v>1.3341558333806245E-7</c:v>
                </c:pt>
                <c:pt idx="367">
                  <c:v>1.2804121653552347E-7</c:v>
                </c:pt>
                <c:pt idx="368">
                  <c:v>1.2290570704934883E-7</c:v>
                </c:pt>
                <c:pt idx="369">
                  <c:v>1.1799749614569858E-7</c:v>
                </c:pt>
                <c:pt idx="370">
                  <c:v>1.1330562815915451E-7</c:v>
                </c:pt>
                <c:pt idx="371">
                  <c:v>1.0881971682829735E-7</c:v>
                </c:pt>
                <c:pt idx="372">
                  <c:v>1.0452991362946835E-7</c:v>
                </c:pt>
                <c:pt idx="373">
                  <c:v>1.0042687798324533E-7</c:v>
                </c:pt>
                <c:pt idx="374">
                  <c:v>9.6501749216462236E-8</c:v>
                </c:pt>
                <c:pt idx="375">
                  <c:v>9.2746120170323689E-8</c:v>
                </c:pt>
                <c:pt idx="376">
                  <c:v>8.9152012352354715E-8</c:v>
                </c:pt>
                <c:pt idx="377">
                  <c:v>8.5711852536618731E-8</c:v>
                </c:pt>
                <c:pt idx="378">
                  <c:v>8.2418450722869797E-8</c:v>
                </c:pt>
                <c:pt idx="379">
                  <c:v>7.9264979371111755E-8</c:v>
                </c:pt>
                <c:pt idx="380">
                  <c:v>7.6244953833446983E-8</c:v>
                </c:pt>
                <c:pt idx="381">
                  <c:v>7.3352213910139574E-8</c:v>
                </c:pt>
                <c:pt idx="382">
                  <c:v>7.0580906461518771E-8</c:v>
                </c:pt>
                <c:pt idx="383">
                  <c:v>6.7925469011731011E-8</c:v>
                </c:pt>
                <c:pt idx="384">
                  <c:v>6.5380614284437394E-8</c:v>
                </c:pt>
                <c:pt idx="385">
                  <c:v>6.2941315614367038E-8</c:v>
                </c:pt>
                <c:pt idx="386">
                  <c:v>6.0602793182195537E-8</c:v>
                </c:pt>
                <c:pt idx="387">
                  <c:v>5.8360501023539541E-8</c:v>
                </c:pt>
                <c:pt idx="388">
                  <c:v>5.6210114765959276E-8</c:v>
                </c:pt>
                <c:pt idx="389">
                  <c:v>5.4147520050756817E-8</c:v>
                </c:pt>
                <c:pt idx="390">
                  <c:v>5.2168801599062637E-8</c:v>
                </c:pt>
                <c:pt idx="391">
                  <c:v>5.0270232884229698E-8</c:v>
                </c:pt>
                <c:pt idx="392">
                  <c:v>4.8448266374915824E-8</c:v>
                </c:pt>
                <c:pt idx="393">
                  <c:v>4.6699524315442E-8</c:v>
                </c:pt>
                <c:pt idx="394">
                  <c:v>4.5020790012077746E-8</c:v>
                </c:pt>
                <c:pt idx="395">
                  <c:v>4.3408999595834088E-8</c:v>
                </c:pt>
                <c:pt idx="396">
                  <c:v>4.186123423414929E-8</c:v>
                </c:pt>
                <c:pt idx="397">
                  <c:v>4.0374712765541049E-8</c:v>
                </c:pt>
                <c:pt idx="398">
                  <c:v>3.8946784732878544E-8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01280"/>
        <c:axId val="48803200"/>
      </c:scatterChart>
      <c:valAx>
        <c:axId val="48801280"/>
        <c:scaling>
          <c:orientation val="minMax"/>
          <c:max val="5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Temperature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803200"/>
        <c:crosses val="autoZero"/>
        <c:crossBetween val="midCat"/>
      </c:valAx>
      <c:valAx>
        <c:axId val="48803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Cov</a:t>
                </a:r>
                <a:r>
                  <a:rPr lang="en-US" baseline="0"/>
                  <a:t> [ML]</a:t>
                </a:r>
                <a:endParaRPr lang="el-G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801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6096165365221463"/>
          <c:y val="0.48393431590281982"/>
          <c:w val="0.26200455233552239"/>
          <c:h val="0.12494652041327205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48715292167427"/>
          <c:y val="3.4913583915218142E-2"/>
          <c:w val="0.72719539991711557"/>
          <c:h val="0.7965906502253256"/>
        </c:manualLayout>
      </c:layout>
      <c:scatterChart>
        <c:scatterStyle val="smoothMarker"/>
        <c:varyColors val="0"/>
        <c:ser>
          <c:idx val="0"/>
          <c:order val="0"/>
          <c:tx>
            <c:v>0.82-Sim</c:v>
          </c:tx>
          <c:spPr>
            <a:ln>
              <a:solidFill>
                <a:srgbClr val="002060"/>
              </a:solidFill>
              <a:prstDash val="solid"/>
            </a:ln>
          </c:spPr>
          <c:marker>
            <c:symbol val="none"/>
          </c:marker>
          <c:xVal>
            <c:numRef>
              <c:f>COplots!$P$14:$P$430</c:f>
              <c:numCache>
                <c:formatCode>General</c:formatCode>
                <c:ptCount val="417"/>
                <c:pt idx="0">
                  <c:v>100</c:v>
                </c:pt>
                <c:pt idx="1">
                  <c:v>102.6</c:v>
                </c:pt>
                <c:pt idx="2">
                  <c:v>105.19999999999999</c:v>
                </c:pt>
                <c:pt idx="3">
                  <c:v>107.79999999999998</c:v>
                </c:pt>
                <c:pt idx="4">
                  <c:v>110.39999999999998</c:v>
                </c:pt>
                <c:pt idx="5">
                  <c:v>112.99999999999997</c:v>
                </c:pt>
                <c:pt idx="6">
                  <c:v>115.59999999999997</c:v>
                </c:pt>
                <c:pt idx="7">
                  <c:v>118.19999999999996</c:v>
                </c:pt>
                <c:pt idx="8">
                  <c:v>120.79999999999995</c:v>
                </c:pt>
                <c:pt idx="9">
                  <c:v>123.39999999999995</c:v>
                </c:pt>
                <c:pt idx="10">
                  <c:v>125.99999999999994</c:v>
                </c:pt>
                <c:pt idx="11">
                  <c:v>128.59999999999994</c:v>
                </c:pt>
                <c:pt idx="12">
                  <c:v>131.19999999999993</c:v>
                </c:pt>
                <c:pt idx="13">
                  <c:v>133.79999999999993</c:v>
                </c:pt>
                <c:pt idx="14">
                  <c:v>136.39999999999992</c:v>
                </c:pt>
                <c:pt idx="15">
                  <c:v>138.99999999999991</c:v>
                </c:pt>
                <c:pt idx="16">
                  <c:v>141.59999999999991</c:v>
                </c:pt>
                <c:pt idx="17">
                  <c:v>144.1999999999999</c:v>
                </c:pt>
                <c:pt idx="18">
                  <c:v>146.7999999999999</c:v>
                </c:pt>
                <c:pt idx="19">
                  <c:v>149.39999999999989</c:v>
                </c:pt>
                <c:pt idx="20">
                  <c:v>151.99999999999989</c:v>
                </c:pt>
                <c:pt idx="21">
                  <c:v>154.59999999999988</c:v>
                </c:pt>
                <c:pt idx="22">
                  <c:v>157.19999999999987</c:v>
                </c:pt>
                <c:pt idx="23">
                  <c:v>159.79999999999987</c:v>
                </c:pt>
                <c:pt idx="24">
                  <c:v>162.39999999999986</c:v>
                </c:pt>
                <c:pt idx="25">
                  <c:v>164.99999999999986</c:v>
                </c:pt>
                <c:pt idx="26">
                  <c:v>167.59999999999985</c:v>
                </c:pt>
                <c:pt idx="27">
                  <c:v>170.19999999999985</c:v>
                </c:pt>
                <c:pt idx="28">
                  <c:v>172.79999999999984</c:v>
                </c:pt>
                <c:pt idx="29">
                  <c:v>175.39999999999984</c:v>
                </c:pt>
                <c:pt idx="30">
                  <c:v>177.99999999999983</c:v>
                </c:pt>
                <c:pt idx="31">
                  <c:v>180.59999999999982</c:v>
                </c:pt>
                <c:pt idx="32">
                  <c:v>183.19999999999982</c:v>
                </c:pt>
                <c:pt idx="33">
                  <c:v>185.79999999999981</c:v>
                </c:pt>
                <c:pt idx="34">
                  <c:v>188.39999999999981</c:v>
                </c:pt>
                <c:pt idx="35">
                  <c:v>190.9999999999998</c:v>
                </c:pt>
                <c:pt idx="36">
                  <c:v>193.5999999999998</c:v>
                </c:pt>
                <c:pt idx="37">
                  <c:v>196.19999999999979</c:v>
                </c:pt>
                <c:pt idx="38">
                  <c:v>198.79999999999978</c:v>
                </c:pt>
                <c:pt idx="39">
                  <c:v>201.39999999999978</c:v>
                </c:pt>
                <c:pt idx="40">
                  <c:v>203.99999999999977</c:v>
                </c:pt>
                <c:pt idx="41">
                  <c:v>206.59999999999977</c:v>
                </c:pt>
                <c:pt idx="42">
                  <c:v>209.19999999999976</c:v>
                </c:pt>
                <c:pt idx="43">
                  <c:v>211.79999999999976</c:v>
                </c:pt>
                <c:pt idx="44">
                  <c:v>214.39999999999975</c:v>
                </c:pt>
                <c:pt idx="45">
                  <c:v>216.99999999999974</c:v>
                </c:pt>
                <c:pt idx="46">
                  <c:v>219.59999999999974</c:v>
                </c:pt>
                <c:pt idx="47">
                  <c:v>222.19999999999973</c:v>
                </c:pt>
                <c:pt idx="48">
                  <c:v>224.79999999999973</c:v>
                </c:pt>
                <c:pt idx="49">
                  <c:v>227.39999999999972</c:v>
                </c:pt>
                <c:pt idx="50">
                  <c:v>229.99999999999972</c:v>
                </c:pt>
                <c:pt idx="51">
                  <c:v>232.59999999999971</c:v>
                </c:pt>
                <c:pt idx="52">
                  <c:v>235.1999999999997</c:v>
                </c:pt>
                <c:pt idx="53">
                  <c:v>237.7999999999997</c:v>
                </c:pt>
                <c:pt idx="54">
                  <c:v>240.39999999999969</c:v>
                </c:pt>
                <c:pt idx="55">
                  <c:v>242.99999999999969</c:v>
                </c:pt>
                <c:pt idx="56">
                  <c:v>245.59999999999968</c:v>
                </c:pt>
                <c:pt idx="57">
                  <c:v>248.19999999999968</c:v>
                </c:pt>
                <c:pt idx="58">
                  <c:v>250.79999999999967</c:v>
                </c:pt>
                <c:pt idx="59">
                  <c:v>253.39999999999966</c:v>
                </c:pt>
                <c:pt idx="60">
                  <c:v>255.99999999999966</c:v>
                </c:pt>
                <c:pt idx="61">
                  <c:v>258.59999999999968</c:v>
                </c:pt>
                <c:pt idx="62">
                  <c:v>261.1999999999997</c:v>
                </c:pt>
                <c:pt idx="63">
                  <c:v>263.79999999999973</c:v>
                </c:pt>
                <c:pt idx="64">
                  <c:v>266.39999999999975</c:v>
                </c:pt>
                <c:pt idx="65">
                  <c:v>268.99999999999977</c:v>
                </c:pt>
                <c:pt idx="66">
                  <c:v>271.5999999999998</c:v>
                </c:pt>
                <c:pt idx="67">
                  <c:v>274.19999999999982</c:v>
                </c:pt>
                <c:pt idx="68">
                  <c:v>276.79999999999984</c:v>
                </c:pt>
                <c:pt idx="69">
                  <c:v>279.39999999999986</c:v>
                </c:pt>
                <c:pt idx="70">
                  <c:v>281.99999999999989</c:v>
                </c:pt>
                <c:pt idx="71">
                  <c:v>284.59999999999991</c:v>
                </c:pt>
                <c:pt idx="72">
                  <c:v>287.19999999999993</c:v>
                </c:pt>
                <c:pt idx="73">
                  <c:v>289.79999999999995</c:v>
                </c:pt>
                <c:pt idx="74">
                  <c:v>292.39999999999998</c:v>
                </c:pt>
                <c:pt idx="75">
                  <c:v>295</c:v>
                </c:pt>
                <c:pt idx="76">
                  <c:v>297.60000000000002</c:v>
                </c:pt>
                <c:pt idx="77">
                  <c:v>300.20000000000005</c:v>
                </c:pt>
                <c:pt idx="78">
                  <c:v>302.80000000000007</c:v>
                </c:pt>
                <c:pt idx="79">
                  <c:v>305.40000000000009</c:v>
                </c:pt>
                <c:pt idx="80">
                  <c:v>308.00000000000011</c:v>
                </c:pt>
                <c:pt idx="81">
                  <c:v>310.60000000000014</c:v>
                </c:pt>
                <c:pt idx="82">
                  <c:v>313.20000000000016</c:v>
                </c:pt>
                <c:pt idx="83">
                  <c:v>315.80000000000018</c:v>
                </c:pt>
                <c:pt idx="84">
                  <c:v>318.4000000000002</c:v>
                </c:pt>
                <c:pt idx="85">
                  <c:v>321.00000000000023</c:v>
                </c:pt>
                <c:pt idx="86">
                  <c:v>323.60000000000025</c:v>
                </c:pt>
                <c:pt idx="87">
                  <c:v>326.20000000000027</c:v>
                </c:pt>
                <c:pt idx="88">
                  <c:v>328.8000000000003</c:v>
                </c:pt>
                <c:pt idx="89">
                  <c:v>331.40000000000032</c:v>
                </c:pt>
                <c:pt idx="90">
                  <c:v>334.00000000000034</c:v>
                </c:pt>
                <c:pt idx="91">
                  <c:v>336.60000000000036</c:v>
                </c:pt>
                <c:pt idx="92">
                  <c:v>339.20000000000039</c:v>
                </c:pt>
                <c:pt idx="93">
                  <c:v>341.80000000000041</c:v>
                </c:pt>
                <c:pt idx="94">
                  <c:v>344.40000000000043</c:v>
                </c:pt>
                <c:pt idx="95">
                  <c:v>347.00000000000045</c:v>
                </c:pt>
                <c:pt idx="96">
                  <c:v>349.60000000000048</c:v>
                </c:pt>
                <c:pt idx="97">
                  <c:v>352.2000000000005</c:v>
                </c:pt>
                <c:pt idx="98">
                  <c:v>354.80000000000052</c:v>
                </c:pt>
                <c:pt idx="99">
                  <c:v>357.40000000000055</c:v>
                </c:pt>
                <c:pt idx="100">
                  <c:v>360.00000000000057</c:v>
                </c:pt>
                <c:pt idx="101">
                  <c:v>362.60000000000059</c:v>
                </c:pt>
                <c:pt idx="102">
                  <c:v>365.20000000000061</c:v>
                </c:pt>
                <c:pt idx="103">
                  <c:v>367.80000000000064</c:v>
                </c:pt>
                <c:pt idx="104">
                  <c:v>370.40000000000066</c:v>
                </c:pt>
                <c:pt idx="105">
                  <c:v>373.00000000000068</c:v>
                </c:pt>
                <c:pt idx="106">
                  <c:v>375.6000000000007</c:v>
                </c:pt>
                <c:pt idx="107">
                  <c:v>378.20000000000073</c:v>
                </c:pt>
                <c:pt idx="108">
                  <c:v>380.80000000000075</c:v>
                </c:pt>
                <c:pt idx="109">
                  <c:v>383.40000000000077</c:v>
                </c:pt>
                <c:pt idx="110">
                  <c:v>386.0000000000008</c:v>
                </c:pt>
                <c:pt idx="111">
                  <c:v>388.60000000000082</c:v>
                </c:pt>
                <c:pt idx="112">
                  <c:v>391.20000000000084</c:v>
                </c:pt>
                <c:pt idx="113">
                  <c:v>393.80000000000086</c:v>
                </c:pt>
                <c:pt idx="114">
                  <c:v>396.40000000000089</c:v>
                </c:pt>
                <c:pt idx="115">
                  <c:v>399.00000000000091</c:v>
                </c:pt>
                <c:pt idx="116">
                  <c:v>401.60000000000093</c:v>
                </c:pt>
                <c:pt idx="117">
                  <c:v>404.20000000000095</c:v>
                </c:pt>
                <c:pt idx="118">
                  <c:v>406.80000000000098</c:v>
                </c:pt>
                <c:pt idx="119">
                  <c:v>409.400000000001</c:v>
                </c:pt>
                <c:pt idx="120">
                  <c:v>412.00000000000102</c:v>
                </c:pt>
                <c:pt idx="121">
                  <c:v>414.60000000000105</c:v>
                </c:pt>
                <c:pt idx="122">
                  <c:v>417.20000000000107</c:v>
                </c:pt>
                <c:pt idx="123">
                  <c:v>419.80000000000109</c:v>
                </c:pt>
                <c:pt idx="124">
                  <c:v>422.40000000000111</c:v>
                </c:pt>
                <c:pt idx="125">
                  <c:v>425.00000000000114</c:v>
                </c:pt>
                <c:pt idx="126">
                  <c:v>427.60000000000116</c:v>
                </c:pt>
                <c:pt idx="127">
                  <c:v>430.20000000000118</c:v>
                </c:pt>
                <c:pt idx="128">
                  <c:v>432.80000000000121</c:v>
                </c:pt>
                <c:pt idx="129">
                  <c:v>435.40000000000123</c:v>
                </c:pt>
                <c:pt idx="130">
                  <c:v>438.00000000000125</c:v>
                </c:pt>
                <c:pt idx="131">
                  <c:v>440.60000000000127</c:v>
                </c:pt>
                <c:pt idx="132">
                  <c:v>443.2000000000013</c:v>
                </c:pt>
                <c:pt idx="133">
                  <c:v>445.80000000000132</c:v>
                </c:pt>
                <c:pt idx="134">
                  <c:v>448.40000000000134</c:v>
                </c:pt>
                <c:pt idx="135">
                  <c:v>451.00000000000136</c:v>
                </c:pt>
                <c:pt idx="136">
                  <c:v>453.60000000000139</c:v>
                </c:pt>
                <c:pt idx="137">
                  <c:v>456.20000000000141</c:v>
                </c:pt>
                <c:pt idx="138">
                  <c:v>458.80000000000143</c:v>
                </c:pt>
                <c:pt idx="139">
                  <c:v>461.40000000000146</c:v>
                </c:pt>
                <c:pt idx="140">
                  <c:v>464.00000000000148</c:v>
                </c:pt>
                <c:pt idx="141">
                  <c:v>466.6000000000015</c:v>
                </c:pt>
                <c:pt idx="142">
                  <c:v>469.20000000000152</c:v>
                </c:pt>
                <c:pt idx="143">
                  <c:v>471.80000000000155</c:v>
                </c:pt>
                <c:pt idx="144">
                  <c:v>474.40000000000157</c:v>
                </c:pt>
                <c:pt idx="145">
                  <c:v>477.00000000000159</c:v>
                </c:pt>
                <c:pt idx="146">
                  <c:v>479.60000000000161</c:v>
                </c:pt>
                <c:pt idx="147">
                  <c:v>482.20000000000164</c:v>
                </c:pt>
                <c:pt idx="148">
                  <c:v>484.80000000000166</c:v>
                </c:pt>
                <c:pt idx="149">
                  <c:v>487.40000000000168</c:v>
                </c:pt>
                <c:pt idx="150">
                  <c:v>490.00000000000171</c:v>
                </c:pt>
                <c:pt idx="151">
                  <c:v>492.60000000000173</c:v>
                </c:pt>
                <c:pt idx="152">
                  <c:v>495.20000000000175</c:v>
                </c:pt>
                <c:pt idx="153">
                  <c:v>497.80000000000177</c:v>
                </c:pt>
                <c:pt idx="154">
                  <c:v>500.4000000000018</c:v>
                </c:pt>
                <c:pt idx="155">
                  <c:v>503.00000000000182</c:v>
                </c:pt>
                <c:pt idx="156">
                  <c:v>505.60000000000184</c:v>
                </c:pt>
                <c:pt idx="157">
                  <c:v>508.20000000000186</c:v>
                </c:pt>
                <c:pt idx="158">
                  <c:v>510.80000000000189</c:v>
                </c:pt>
                <c:pt idx="159">
                  <c:v>513.40000000000191</c:v>
                </c:pt>
                <c:pt idx="160">
                  <c:v>516.00000000000193</c:v>
                </c:pt>
                <c:pt idx="161">
                  <c:v>518.60000000000196</c:v>
                </c:pt>
                <c:pt idx="162">
                  <c:v>521.20000000000198</c:v>
                </c:pt>
                <c:pt idx="163">
                  <c:v>523.800000000002</c:v>
                </c:pt>
                <c:pt idx="164">
                  <c:v>526.40000000000202</c:v>
                </c:pt>
                <c:pt idx="165">
                  <c:v>529.00000000000205</c:v>
                </c:pt>
                <c:pt idx="166">
                  <c:v>531.60000000000207</c:v>
                </c:pt>
                <c:pt idx="167">
                  <c:v>534.20000000000209</c:v>
                </c:pt>
                <c:pt idx="168">
                  <c:v>536.80000000000211</c:v>
                </c:pt>
                <c:pt idx="169">
                  <c:v>539.40000000000214</c:v>
                </c:pt>
                <c:pt idx="170">
                  <c:v>542.00000000000216</c:v>
                </c:pt>
                <c:pt idx="171">
                  <c:v>544.60000000000218</c:v>
                </c:pt>
                <c:pt idx="172">
                  <c:v>547.20000000000221</c:v>
                </c:pt>
                <c:pt idx="173">
                  <c:v>549.80000000000223</c:v>
                </c:pt>
                <c:pt idx="174">
                  <c:v>552.40000000000225</c:v>
                </c:pt>
                <c:pt idx="175">
                  <c:v>555.00000000000227</c:v>
                </c:pt>
                <c:pt idx="176">
                  <c:v>557.6000000000023</c:v>
                </c:pt>
                <c:pt idx="177">
                  <c:v>560.20000000000232</c:v>
                </c:pt>
                <c:pt idx="178">
                  <c:v>562.80000000000234</c:v>
                </c:pt>
                <c:pt idx="179">
                  <c:v>565.40000000000236</c:v>
                </c:pt>
                <c:pt idx="180">
                  <c:v>568.00000000000239</c:v>
                </c:pt>
                <c:pt idx="181">
                  <c:v>570.60000000000241</c:v>
                </c:pt>
                <c:pt idx="182">
                  <c:v>573.20000000000243</c:v>
                </c:pt>
                <c:pt idx="183">
                  <c:v>575.80000000000246</c:v>
                </c:pt>
                <c:pt idx="184">
                  <c:v>578.40000000000248</c:v>
                </c:pt>
                <c:pt idx="185">
                  <c:v>581.0000000000025</c:v>
                </c:pt>
                <c:pt idx="186">
                  <c:v>583.60000000000252</c:v>
                </c:pt>
                <c:pt idx="187">
                  <c:v>586.20000000000255</c:v>
                </c:pt>
                <c:pt idx="188">
                  <c:v>588.80000000000257</c:v>
                </c:pt>
                <c:pt idx="189">
                  <c:v>591.40000000000259</c:v>
                </c:pt>
                <c:pt idx="190">
                  <c:v>594.00000000000261</c:v>
                </c:pt>
                <c:pt idx="191">
                  <c:v>596.60000000000264</c:v>
                </c:pt>
                <c:pt idx="192">
                  <c:v>599.20000000000266</c:v>
                </c:pt>
                <c:pt idx="193">
                  <c:v>601.80000000000268</c:v>
                </c:pt>
                <c:pt idx="194">
                  <c:v>604.40000000000271</c:v>
                </c:pt>
                <c:pt idx="195">
                  <c:v>607.00000000000273</c:v>
                </c:pt>
                <c:pt idx="196">
                  <c:v>609.60000000000275</c:v>
                </c:pt>
                <c:pt idx="197">
                  <c:v>612.20000000000277</c:v>
                </c:pt>
                <c:pt idx="198">
                  <c:v>614.8000000000028</c:v>
                </c:pt>
                <c:pt idx="199">
                  <c:v>617.40000000000282</c:v>
                </c:pt>
                <c:pt idx="200">
                  <c:v>620.00000000000284</c:v>
                </c:pt>
                <c:pt idx="201">
                  <c:v>622.60000000000286</c:v>
                </c:pt>
                <c:pt idx="202">
                  <c:v>625.20000000000289</c:v>
                </c:pt>
                <c:pt idx="203">
                  <c:v>627.80000000000291</c:v>
                </c:pt>
                <c:pt idx="204">
                  <c:v>630.40000000000293</c:v>
                </c:pt>
                <c:pt idx="205">
                  <c:v>633.00000000000296</c:v>
                </c:pt>
                <c:pt idx="206">
                  <c:v>635.60000000000298</c:v>
                </c:pt>
                <c:pt idx="207">
                  <c:v>638.200000000003</c:v>
                </c:pt>
                <c:pt idx="208">
                  <c:v>640.80000000000302</c:v>
                </c:pt>
                <c:pt idx="209">
                  <c:v>643.40000000000305</c:v>
                </c:pt>
                <c:pt idx="210">
                  <c:v>646.00000000000307</c:v>
                </c:pt>
                <c:pt idx="211">
                  <c:v>648.60000000000309</c:v>
                </c:pt>
                <c:pt idx="212">
                  <c:v>651.20000000000312</c:v>
                </c:pt>
                <c:pt idx="213">
                  <c:v>653.80000000000314</c:v>
                </c:pt>
                <c:pt idx="214">
                  <c:v>656.40000000000316</c:v>
                </c:pt>
                <c:pt idx="215">
                  <c:v>659.00000000000318</c:v>
                </c:pt>
                <c:pt idx="216">
                  <c:v>661.60000000000321</c:v>
                </c:pt>
                <c:pt idx="217">
                  <c:v>664.20000000000323</c:v>
                </c:pt>
                <c:pt idx="218">
                  <c:v>666.80000000000325</c:v>
                </c:pt>
                <c:pt idx="219">
                  <c:v>669.40000000000327</c:v>
                </c:pt>
                <c:pt idx="220">
                  <c:v>672.0000000000033</c:v>
                </c:pt>
                <c:pt idx="221">
                  <c:v>674.60000000000332</c:v>
                </c:pt>
                <c:pt idx="222">
                  <c:v>677.20000000000334</c:v>
                </c:pt>
                <c:pt idx="223">
                  <c:v>679.80000000000337</c:v>
                </c:pt>
                <c:pt idx="224">
                  <c:v>682.40000000000339</c:v>
                </c:pt>
                <c:pt idx="225">
                  <c:v>685.00000000000341</c:v>
                </c:pt>
                <c:pt idx="226">
                  <c:v>687.60000000000343</c:v>
                </c:pt>
                <c:pt idx="227">
                  <c:v>690.20000000000346</c:v>
                </c:pt>
                <c:pt idx="228">
                  <c:v>692.80000000000348</c:v>
                </c:pt>
                <c:pt idx="229">
                  <c:v>695.4000000000035</c:v>
                </c:pt>
                <c:pt idx="230">
                  <c:v>698.00000000000352</c:v>
                </c:pt>
                <c:pt idx="231">
                  <c:v>700.60000000000355</c:v>
                </c:pt>
                <c:pt idx="232">
                  <c:v>703.20000000000357</c:v>
                </c:pt>
                <c:pt idx="233">
                  <c:v>705.80000000000359</c:v>
                </c:pt>
                <c:pt idx="234">
                  <c:v>708.40000000000362</c:v>
                </c:pt>
                <c:pt idx="235">
                  <c:v>711.00000000000364</c:v>
                </c:pt>
                <c:pt idx="236">
                  <c:v>713.60000000000366</c:v>
                </c:pt>
                <c:pt idx="237">
                  <c:v>716.20000000000368</c:v>
                </c:pt>
                <c:pt idx="238">
                  <c:v>718.80000000000371</c:v>
                </c:pt>
                <c:pt idx="239">
                  <c:v>721.40000000000373</c:v>
                </c:pt>
                <c:pt idx="240">
                  <c:v>724.00000000000375</c:v>
                </c:pt>
                <c:pt idx="241">
                  <c:v>726.60000000000377</c:v>
                </c:pt>
                <c:pt idx="242">
                  <c:v>729.2000000000038</c:v>
                </c:pt>
                <c:pt idx="243">
                  <c:v>731.80000000000382</c:v>
                </c:pt>
                <c:pt idx="244">
                  <c:v>734.40000000000384</c:v>
                </c:pt>
                <c:pt idx="245">
                  <c:v>737.00000000000387</c:v>
                </c:pt>
                <c:pt idx="246">
                  <c:v>739.60000000000389</c:v>
                </c:pt>
                <c:pt idx="247">
                  <c:v>742.20000000000391</c:v>
                </c:pt>
                <c:pt idx="248">
                  <c:v>744.80000000000393</c:v>
                </c:pt>
                <c:pt idx="249">
                  <c:v>747.40000000000396</c:v>
                </c:pt>
                <c:pt idx="250">
                  <c:v>750.00000000000398</c:v>
                </c:pt>
                <c:pt idx="251">
                  <c:v>752.600000000004</c:v>
                </c:pt>
                <c:pt idx="252">
                  <c:v>755.20000000000402</c:v>
                </c:pt>
                <c:pt idx="253">
                  <c:v>757.80000000000405</c:v>
                </c:pt>
                <c:pt idx="254">
                  <c:v>760.40000000000407</c:v>
                </c:pt>
                <c:pt idx="255">
                  <c:v>763.00000000000409</c:v>
                </c:pt>
                <c:pt idx="256">
                  <c:v>765.60000000000412</c:v>
                </c:pt>
                <c:pt idx="257">
                  <c:v>768.20000000000414</c:v>
                </c:pt>
                <c:pt idx="258">
                  <c:v>770.80000000000416</c:v>
                </c:pt>
                <c:pt idx="259">
                  <c:v>773.40000000000418</c:v>
                </c:pt>
                <c:pt idx="260">
                  <c:v>776.00000000000421</c:v>
                </c:pt>
                <c:pt idx="261">
                  <c:v>778.60000000000423</c:v>
                </c:pt>
                <c:pt idx="262">
                  <c:v>781.20000000000425</c:v>
                </c:pt>
                <c:pt idx="263">
                  <c:v>783.80000000000427</c:v>
                </c:pt>
                <c:pt idx="264">
                  <c:v>786.4000000000043</c:v>
                </c:pt>
                <c:pt idx="265">
                  <c:v>789.00000000000432</c:v>
                </c:pt>
                <c:pt idx="266">
                  <c:v>791.60000000000434</c:v>
                </c:pt>
                <c:pt idx="267">
                  <c:v>794.20000000000437</c:v>
                </c:pt>
                <c:pt idx="268">
                  <c:v>796.80000000000439</c:v>
                </c:pt>
                <c:pt idx="269">
                  <c:v>799.40000000000441</c:v>
                </c:pt>
                <c:pt idx="270">
                  <c:v>802.00000000000443</c:v>
                </c:pt>
                <c:pt idx="271">
                  <c:v>804.60000000000446</c:v>
                </c:pt>
                <c:pt idx="272">
                  <c:v>807.20000000000448</c:v>
                </c:pt>
                <c:pt idx="273">
                  <c:v>809.8000000000045</c:v>
                </c:pt>
                <c:pt idx="274">
                  <c:v>812.40000000000452</c:v>
                </c:pt>
                <c:pt idx="275">
                  <c:v>815.00000000000455</c:v>
                </c:pt>
                <c:pt idx="276">
                  <c:v>817.60000000000457</c:v>
                </c:pt>
                <c:pt idx="277">
                  <c:v>820.20000000000459</c:v>
                </c:pt>
                <c:pt idx="278">
                  <c:v>822.80000000000462</c:v>
                </c:pt>
                <c:pt idx="279">
                  <c:v>825.40000000000464</c:v>
                </c:pt>
                <c:pt idx="280">
                  <c:v>828.00000000000466</c:v>
                </c:pt>
                <c:pt idx="281">
                  <c:v>830.60000000000468</c:v>
                </c:pt>
                <c:pt idx="282">
                  <c:v>833.20000000000471</c:v>
                </c:pt>
                <c:pt idx="283">
                  <c:v>835.80000000000473</c:v>
                </c:pt>
                <c:pt idx="284">
                  <c:v>838.40000000000475</c:v>
                </c:pt>
                <c:pt idx="285">
                  <c:v>841.00000000000477</c:v>
                </c:pt>
                <c:pt idx="286">
                  <c:v>843.6000000000048</c:v>
                </c:pt>
                <c:pt idx="287">
                  <c:v>846.20000000000482</c:v>
                </c:pt>
                <c:pt idx="288">
                  <c:v>848.80000000000484</c:v>
                </c:pt>
                <c:pt idx="289">
                  <c:v>851.40000000000487</c:v>
                </c:pt>
                <c:pt idx="290">
                  <c:v>854.00000000000489</c:v>
                </c:pt>
                <c:pt idx="291">
                  <c:v>856.60000000000491</c:v>
                </c:pt>
                <c:pt idx="292">
                  <c:v>859.20000000000493</c:v>
                </c:pt>
                <c:pt idx="293">
                  <c:v>861.80000000000496</c:v>
                </c:pt>
                <c:pt idx="294">
                  <c:v>864.40000000000498</c:v>
                </c:pt>
                <c:pt idx="295">
                  <c:v>867.000000000005</c:v>
                </c:pt>
                <c:pt idx="296">
                  <c:v>869.60000000000502</c:v>
                </c:pt>
                <c:pt idx="297">
                  <c:v>872.20000000000505</c:v>
                </c:pt>
                <c:pt idx="298">
                  <c:v>874.80000000000507</c:v>
                </c:pt>
                <c:pt idx="299">
                  <c:v>877.40000000000509</c:v>
                </c:pt>
                <c:pt idx="300">
                  <c:v>880.00000000000512</c:v>
                </c:pt>
                <c:pt idx="301">
                  <c:v>882.60000000000514</c:v>
                </c:pt>
                <c:pt idx="302">
                  <c:v>885.20000000000516</c:v>
                </c:pt>
                <c:pt idx="303">
                  <c:v>887.80000000000518</c:v>
                </c:pt>
                <c:pt idx="304">
                  <c:v>890.40000000000521</c:v>
                </c:pt>
                <c:pt idx="305">
                  <c:v>893.00000000000523</c:v>
                </c:pt>
                <c:pt idx="306">
                  <c:v>895.60000000000525</c:v>
                </c:pt>
                <c:pt idx="307">
                  <c:v>898.20000000000528</c:v>
                </c:pt>
                <c:pt idx="308">
                  <c:v>900.8000000000053</c:v>
                </c:pt>
                <c:pt idx="309">
                  <c:v>903.40000000000532</c:v>
                </c:pt>
                <c:pt idx="310">
                  <c:v>906.00000000000534</c:v>
                </c:pt>
                <c:pt idx="311">
                  <c:v>908.60000000000537</c:v>
                </c:pt>
                <c:pt idx="312">
                  <c:v>911.20000000000539</c:v>
                </c:pt>
                <c:pt idx="313">
                  <c:v>913.80000000000541</c:v>
                </c:pt>
                <c:pt idx="314">
                  <c:v>916.40000000000543</c:v>
                </c:pt>
                <c:pt idx="315">
                  <c:v>919.00000000000546</c:v>
                </c:pt>
                <c:pt idx="316">
                  <c:v>921.60000000000548</c:v>
                </c:pt>
                <c:pt idx="317">
                  <c:v>924.2000000000055</c:v>
                </c:pt>
                <c:pt idx="318">
                  <c:v>926.80000000000553</c:v>
                </c:pt>
                <c:pt idx="319">
                  <c:v>929.40000000000555</c:v>
                </c:pt>
                <c:pt idx="320">
                  <c:v>932.00000000000557</c:v>
                </c:pt>
                <c:pt idx="321">
                  <c:v>934.60000000000559</c:v>
                </c:pt>
                <c:pt idx="322">
                  <c:v>937.20000000000562</c:v>
                </c:pt>
                <c:pt idx="323">
                  <c:v>939.80000000000564</c:v>
                </c:pt>
                <c:pt idx="324">
                  <c:v>942.40000000000566</c:v>
                </c:pt>
                <c:pt idx="325">
                  <c:v>945.00000000000568</c:v>
                </c:pt>
                <c:pt idx="326">
                  <c:v>947.60000000000571</c:v>
                </c:pt>
                <c:pt idx="327">
                  <c:v>950.20000000000573</c:v>
                </c:pt>
                <c:pt idx="328">
                  <c:v>952.80000000000575</c:v>
                </c:pt>
                <c:pt idx="329">
                  <c:v>955.40000000000578</c:v>
                </c:pt>
                <c:pt idx="330">
                  <c:v>958.0000000000058</c:v>
                </c:pt>
                <c:pt idx="331">
                  <c:v>960.60000000000582</c:v>
                </c:pt>
                <c:pt idx="332">
                  <c:v>963.20000000000584</c:v>
                </c:pt>
                <c:pt idx="333">
                  <c:v>965.80000000000587</c:v>
                </c:pt>
                <c:pt idx="334">
                  <c:v>968.40000000000589</c:v>
                </c:pt>
                <c:pt idx="335">
                  <c:v>971.00000000000591</c:v>
                </c:pt>
                <c:pt idx="336">
                  <c:v>973.60000000000593</c:v>
                </c:pt>
                <c:pt idx="337">
                  <c:v>976.20000000000596</c:v>
                </c:pt>
                <c:pt idx="338">
                  <c:v>978.80000000000598</c:v>
                </c:pt>
                <c:pt idx="339">
                  <c:v>981.400000000006</c:v>
                </c:pt>
                <c:pt idx="340">
                  <c:v>984.00000000000603</c:v>
                </c:pt>
                <c:pt idx="341">
                  <c:v>986.60000000000605</c:v>
                </c:pt>
                <c:pt idx="342">
                  <c:v>989.20000000000607</c:v>
                </c:pt>
                <c:pt idx="343">
                  <c:v>991.80000000000609</c:v>
                </c:pt>
                <c:pt idx="344">
                  <c:v>994.40000000000612</c:v>
                </c:pt>
                <c:pt idx="345">
                  <c:v>997.00000000000614</c:v>
                </c:pt>
                <c:pt idx="346">
                  <c:v>999.60000000000616</c:v>
                </c:pt>
                <c:pt idx="347">
                  <c:v>1002.2000000000062</c:v>
                </c:pt>
                <c:pt idx="348">
                  <c:v>1004.8000000000062</c:v>
                </c:pt>
                <c:pt idx="349">
                  <c:v>1007.4000000000062</c:v>
                </c:pt>
                <c:pt idx="350">
                  <c:v>1010.0000000000063</c:v>
                </c:pt>
                <c:pt idx="351">
                  <c:v>1012.6000000000063</c:v>
                </c:pt>
                <c:pt idx="352">
                  <c:v>1015.2000000000063</c:v>
                </c:pt>
                <c:pt idx="353">
                  <c:v>1017.8000000000063</c:v>
                </c:pt>
                <c:pt idx="354">
                  <c:v>1020.4000000000063</c:v>
                </c:pt>
                <c:pt idx="355">
                  <c:v>1023.0000000000064</c:v>
                </c:pt>
                <c:pt idx="356">
                  <c:v>1025.6000000000063</c:v>
                </c:pt>
                <c:pt idx="357">
                  <c:v>1028.2000000000062</c:v>
                </c:pt>
                <c:pt idx="358">
                  <c:v>1030.8000000000061</c:v>
                </c:pt>
                <c:pt idx="359">
                  <c:v>1033.400000000006</c:v>
                </c:pt>
                <c:pt idx="360">
                  <c:v>1036.0000000000059</c:v>
                </c:pt>
                <c:pt idx="361">
                  <c:v>1038.6000000000058</c:v>
                </c:pt>
                <c:pt idx="362">
                  <c:v>1041.2000000000057</c:v>
                </c:pt>
                <c:pt idx="363">
                  <c:v>1043.8000000000056</c:v>
                </c:pt>
                <c:pt idx="364">
                  <c:v>1046.4000000000055</c:v>
                </c:pt>
                <c:pt idx="365">
                  <c:v>1049.0000000000055</c:v>
                </c:pt>
                <c:pt idx="366">
                  <c:v>1051.6000000000054</c:v>
                </c:pt>
                <c:pt idx="367">
                  <c:v>1054.2000000000053</c:v>
                </c:pt>
                <c:pt idx="368">
                  <c:v>1056.8000000000052</c:v>
                </c:pt>
                <c:pt idx="369">
                  <c:v>1059.4000000000051</c:v>
                </c:pt>
                <c:pt idx="370">
                  <c:v>1062.000000000005</c:v>
                </c:pt>
                <c:pt idx="371">
                  <c:v>1064.6000000000049</c:v>
                </c:pt>
                <c:pt idx="372">
                  <c:v>1067.2000000000048</c:v>
                </c:pt>
                <c:pt idx="373">
                  <c:v>1069.8000000000047</c:v>
                </c:pt>
                <c:pt idx="374">
                  <c:v>1072.4000000000046</c:v>
                </c:pt>
                <c:pt idx="375">
                  <c:v>1075.0000000000045</c:v>
                </c:pt>
                <c:pt idx="376">
                  <c:v>1077.6000000000045</c:v>
                </c:pt>
                <c:pt idx="377">
                  <c:v>1080.2000000000044</c:v>
                </c:pt>
                <c:pt idx="378">
                  <c:v>1082.8000000000043</c:v>
                </c:pt>
                <c:pt idx="379">
                  <c:v>1085.4000000000042</c:v>
                </c:pt>
                <c:pt idx="380">
                  <c:v>1088.0000000000041</c:v>
                </c:pt>
                <c:pt idx="381">
                  <c:v>1090.600000000004</c:v>
                </c:pt>
                <c:pt idx="382">
                  <c:v>1093.2000000000039</c:v>
                </c:pt>
                <c:pt idx="383">
                  <c:v>1095.8000000000038</c:v>
                </c:pt>
                <c:pt idx="384">
                  <c:v>1098.4000000000037</c:v>
                </c:pt>
                <c:pt idx="385">
                  <c:v>1101.0000000000036</c:v>
                </c:pt>
                <c:pt idx="386">
                  <c:v>1103.6000000000035</c:v>
                </c:pt>
                <c:pt idx="387">
                  <c:v>1106.2000000000035</c:v>
                </c:pt>
                <c:pt idx="388">
                  <c:v>1108.8000000000034</c:v>
                </c:pt>
                <c:pt idx="389">
                  <c:v>1111.4000000000033</c:v>
                </c:pt>
                <c:pt idx="390">
                  <c:v>1114.0000000000032</c:v>
                </c:pt>
                <c:pt idx="391">
                  <c:v>1116.6000000000031</c:v>
                </c:pt>
                <c:pt idx="392">
                  <c:v>1119.200000000003</c:v>
                </c:pt>
                <c:pt idx="393">
                  <c:v>1121.8000000000029</c:v>
                </c:pt>
                <c:pt idx="394">
                  <c:v>1124.4000000000028</c:v>
                </c:pt>
                <c:pt idx="395">
                  <c:v>1127.0000000000027</c:v>
                </c:pt>
                <c:pt idx="396">
                  <c:v>1129.6000000000026</c:v>
                </c:pt>
                <c:pt idx="397">
                  <c:v>1132.2000000000025</c:v>
                </c:pt>
                <c:pt idx="398">
                  <c:v>1134.8000000000025</c:v>
                </c:pt>
                <c:pt idx="399">
                  <c:v>1137.4000000000024</c:v>
                </c:pt>
                <c:pt idx="400">
                  <c:v>1140.0000000000023</c:v>
                </c:pt>
                <c:pt idx="401">
                  <c:v>1142.6000000000022</c:v>
                </c:pt>
                <c:pt idx="402">
                  <c:v>1145.2000000000021</c:v>
                </c:pt>
                <c:pt idx="403">
                  <c:v>1147.800000000002</c:v>
                </c:pt>
                <c:pt idx="404">
                  <c:v>1150.4000000000019</c:v>
                </c:pt>
                <c:pt idx="405">
                  <c:v>1153.0000000000018</c:v>
                </c:pt>
                <c:pt idx="406">
                  <c:v>1155.6000000000017</c:v>
                </c:pt>
                <c:pt idx="407">
                  <c:v>1158.2000000000016</c:v>
                </c:pt>
                <c:pt idx="408">
                  <c:v>1160.8000000000015</c:v>
                </c:pt>
                <c:pt idx="409">
                  <c:v>1163.4000000000015</c:v>
                </c:pt>
                <c:pt idx="410">
                  <c:v>1166.0000000000014</c:v>
                </c:pt>
                <c:pt idx="411">
                  <c:v>1168.6000000000013</c:v>
                </c:pt>
                <c:pt idx="412">
                  <c:v>1171.2000000000012</c:v>
                </c:pt>
                <c:pt idx="413">
                  <c:v>1173.8000000000011</c:v>
                </c:pt>
                <c:pt idx="414">
                  <c:v>1176.400000000001</c:v>
                </c:pt>
                <c:pt idx="415">
                  <c:v>1179.0000000000009</c:v>
                </c:pt>
                <c:pt idx="416">
                  <c:v>1181.6000000000008</c:v>
                </c:pt>
              </c:numCache>
            </c:numRef>
          </c:xVal>
          <c:yVal>
            <c:numRef>
              <c:f>COplots!$T$14:$T$430</c:f>
              <c:numCache>
                <c:formatCode>0.000E+00</c:formatCode>
                <c:ptCount val="417"/>
                <c:pt idx="0">
                  <c:v>1.4615090390372155E-51</c:v>
                </c:pt>
                <c:pt idx="1">
                  <c:v>7.1828524503808855E-50</c:v>
                </c:pt>
                <c:pt idx="2">
                  <c:v>2.9119394766847324E-48</c:v>
                </c:pt>
                <c:pt idx="3">
                  <c:v>9.8743247953609531E-47</c:v>
                </c:pt>
                <c:pt idx="4">
                  <c:v>2.8362985579104245E-45</c:v>
                </c:pt>
                <c:pt idx="5">
                  <c:v>6.98057860250139E-44</c:v>
                </c:pt>
                <c:pt idx="6">
                  <c:v>1.4874887537010064E-42</c:v>
                </c:pt>
                <c:pt idx="7">
                  <c:v>2.7705641620228162E-41</c:v>
                </c:pt>
                <c:pt idx="8">
                  <c:v>4.5499741536009759E-40</c:v>
                </c:pt>
                <c:pt idx="9">
                  <c:v>6.6409731413278079E-39</c:v>
                </c:pt>
                <c:pt idx="10">
                  <c:v>8.6777518738291731E-38</c:v>
                </c:pt>
                <c:pt idx="11">
                  <c:v>1.0219971005025732E-36</c:v>
                </c:pt>
                <c:pt idx="12">
                  <c:v>1.0915465131816148E-35</c:v>
                </c:pt>
                <c:pt idx="13">
                  <c:v>1.0633093484380145E-34</c:v>
                </c:pt>
                <c:pt idx="14">
                  <c:v>9.4970296035509266E-34</c:v>
                </c:pt>
                <c:pt idx="15">
                  <c:v>7.815228143162418E-33</c:v>
                </c:pt>
                <c:pt idx="16">
                  <c:v>5.9522455524821003E-32</c:v>
                </c:pt>
                <c:pt idx="17">
                  <c:v>4.2133117849220839E-31</c:v>
                </c:pt>
                <c:pt idx="18">
                  <c:v>2.7826551790773669E-30</c:v>
                </c:pt>
                <c:pt idx="19">
                  <c:v>1.7209175866186728E-29</c:v>
                </c:pt>
                <c:pt idx="20">
                  <c:v>9.9997683646655787E-29</c:v>
                </c:pt>
                <c:pt idx="21">
                  <c:v>5.4766475455972879E-28</c:v>
                </c:pt>
                <c:pt idx="22">
                  <c:v>2.8353721516187926E-27</c:v>
                </c:pt>
                <c:pt idx="23">
                  <c:v>1.3914519176069359E-26</c:v>
                </c:pt>
                <c:pt idx="24">
                  <c:v>6.4894107595575679E-26</c:v>
                </c:pt>
                <c:pt idx="25">
                  <c:v>2.8831482595707132E-25</c:v>
                </c:pt>
                <c:pt idx="26">
                  <c:v>1.2230217220315218E-24</c:v>
                </c:pt>
                <c:pt idx="27">
                  <c:v>4.963954016277119E-24</c:v>
                </c:pt>
                <c:pt idx="28">
                  <c:v>1.9315821740858231E-23</c:v>
                </c:pt>
                <c:pt idx="29">
                  <c:v>7.2194588737627945E-23</c:v>
                </c:pt>
                <c:pt idx="30">
                  <c:v>2.5963827423310169E-22</c:v>
                </c:pt>
                <c:pt idx="31">
                  <c:v>8.9996959109383307E-22</c:v>
                </c:pt>
                <c:pt idx="32">
                  <c:v>3.0113653214184569E-21</c:v>
                </c:pt>
                <c:pt idx="33">
                  <c:v>9.7413429369242508E-21</c:v>
                </c:pt>
                <c:pt idx="34">
                  <c:v>3.050715992825247E-20</c:v>
                </c:pt>
                <c:pt idx="35">
                  <c:v>9.2616202384168408E-20</c:v>
                </c:pt>
                <c:pt idx="36">
                  <c:v>2.7290922665195554E-19</c:v>
                </c:pt>
                <c:pt idx="37">
                  <c:v>7.8146677040441039E-19</c:v>
                </c:pt>
                <c:pt idx="38">
                  <c:v>2.1769673088809742E-18</c:v>
                </c:pt>
                <c:pt idx="39">
                  <c:v>5.9061604263239986E-18</c:v>
                </c:pt>
                <c:pt idx="40">
                  <c:v>1.5621033396037502E-17</c:v>
                </c:pt>
                <c:pt idx="41">
                  <c:v>4.0316480264777508E-17</c:v>
                </c:pt>
                <c:pt idx="42">
                  <c:v>1.0162959329780558E-16</c:v>
                </c:pt>
                <c:pt idx="43">
                  <c:v>2.5043754047278888E-16</c:v>
                </c:pt>
                <c:pt idx="44">
                  <c:v>6.0378036996920716E-16</c:v>
                </c:pt>
                <c:pt idx="45">
                  <c:v>1.4252804514032752E-15</c:v>
                </c:pt>
                <c:pt idx="46">
                  <c:v>3.2967706870978892E-15</c:v>
                </c:pt>
                <c:pt idx="47">
                  <c:v>7.4774633045091992E-15</c:v>
                </c:pt>
                <c:pt idx="48">
                  <c:v>1.6641508904805556E-14</c:v>
                </c:pt>
                <c:pt idx="49">
                  <c:v>3.6365215985754766E-14</c:v>
                </c:pt>
                <c:pt idx="50">
                  <c:v>7.8073587621116178E-14</c:v>
                </c:pt>
                <c:pt idx="51">
                  <c:v>1.647798059501528E-13</c:v>
                </c:pt>
                <c:pt idx="52">
                  <c:v>3.4208318901910742E-13</c:v>
                </c:pt>
                <c:pt idx="53">
                  <c:v>6.9891220031274269E-13</c:v>
                </c:pt>
                <c:pt idx="54">
                  <c:v>1.4060531190549435E-12</c:v>
                </c:pt>
                <c:pt idx="55">
                  <c:v>2.7866632587369931E-12</c:v>
                </c:pt>
                <c:pt idx="56">
                  <c:v>5.4434874893892143E-12</c:v>
                </c:pt>
                <c:pt idx="57">
                  <c:v>1.0485221582332227E-11</c:v>
                </c:pt>
                <c:pt idx="58">
                  <c:v>1.9923935064715436E-11</c:v>
                </c:pt>
                <c:pt idx="59">
                  <c:v>3.7363834730712804E-11</c:v>
                </c:pt>
                <c:pt idx="60">
                  <c:v>6.918005522136351E-11</c:v>
                </c:pt>
                <c:pt idx="61">
                  <c:v>1.2651173453068511E-10</c:v>
                </c:pt>
                <c:pt idx="62">
                  <c:v>2.2859240931013744E-10</c:v>
                </c:pt>
                <c:pt idx="63">
                  <c:v>4.0825188712385057E-10</c:v>
                </c:pt>
                <c:pt idx="64">
                  <c:v>7.2090541141696501E-10</c:v>
                </c:pt>
                <c:pt idx="65">
                  <c:v>1.2590837342165551E-9</c:v>
                </c:pt>
                <c:pt idx="66">
                  <c:v>2.1756762973674395E-9</c:v>
                </c:pt>
                <c:pt idx="67">
                  <c:v>3.7207387919033073E-9</c:v>
                </c:pt>
                <c:pt idx="68">
                  <c:v>6.2992124903817206E-9</c:v>
                </c:pt>
                <c:pt idx="69">
                  <c:v>1.0560578856010102E-8</c:v>
                </c:pt>
                <c:pt idx="70">
                  <c:v>1.753683775119129E-8</c:v>
                </c:pt>
                <c:pt idx="71">
                  <c:v>2.8852957934035007E-8</c:v>
                </c:pt>
                <c:pt idx="72">
                  <c:v>4.7045078168103754E-8</c:v>
                </c:pt>
                <c:pt idx="73">
                  <c:v>7.6037566437824736E-8</c:v>
                </c:pt>
                <c:pt idx="74">
                  <c:v>1.2185237613920389E-7</c:v>
                </c:pt>
                <c:pt idx="75">
                  <c:v>1.9365539535957554E-7</c:v>
                </c:pt>
                <c:pt idx="76">
                  <c:v>3.0528790197205497E-7</c:v>
                </c:pt>
                <c:pt idx="77">
                  <c:v>4.7749109468109524E-7</c:v>
                </c:pt>
                <c:pt idx="78">
                  <c:v>7.4111359520407053E-7</c:v>
                </c:pt>
                <c:pt idx="79">
                  <c:v>1.1417031498015203E-6</c:v>
                </c:pt>
                <c:pt idx="80">
                  <c:v>1.746034003654052E-6</c:v>
                </c:pt>
                <c:pt idx="81">
                  <c:v>2.6513227910509801E-6</c:v>
                </c:pt>
                <c:pt idx="82">
                  <c:v>3.998153842180519E-6</c:v>
                </c:pt>
                <c:pt idx="83">
                  <c:v>5.988489214819808E-6</c:v>
                </c:pt>
                <c:pt idx="84">
                  <c:v>8.9106041021360493E-6</c:v>
                </c:pt>
                <c:pt idx="85">
                  <c:v>1.3173394914034611E-5</c:v>
                </c:pt>
                <c:pt idx="86">
                  <c:v>1.9353292202179136E-5</c:v>
                </c:pt>
                <c:pt idx="87">
                  <c:v>2.8258017634189762E-5</c:v>
                </c:pt>
                <c:pt idx="88">
                  <c:v>4.1012704077231196E-5</c:v>
                </c:pt>
                <c:pt idx="89">
                  <c:v>5.9175506067598412E-5</c:v>
                </c:pt>
                <c:pt idx="90">
                  <c:v>8.4891820172295298E-5</c:v>
                </c:pt>
                <c:pt idx="91">
                  <c:v>1.2109865661469272E-4</c:v>
                </c:pt>
                <c:pt idx="92">
                  <c:v>1.7179357105858827E-4</c:v>
                </c:pt>
                <c:pt idx="93">
                  <c:v>2.423858293045916E-4</c:v>
                </c:pt>
                <c:pt idx="94">
                  <c:v>3.4015096056367249E-4</c:v>
                </c:pt>
                <c:pt idx="95">
                  <c:v>4.748131456468966E-4</c:v>
                </c:pt>
                <c:pt idx="96">
                  <c:v>6.592821660838979E-4</c:v>
                </c:pt>
                <c:pt idx="97">
                  <c:v>9.1057140973384396E-4</c:v>
                </c:pt>
                <c:pt idx="98">
                  <c:v>1.250918100397604E-3</c:v>
                </c:pt>
                <c:pt idx="99">
                  <c:v>1.7091122512099166E-3</c:v>
                </c:pt>
                <c:pt idx="100">
                  <c:v>2.3220102460776689E-3</c:v>
                </c:pt>
                <c:pt idx="101">
                  <c:v>3.1361528654953704E-3</c:v>
                </c:pt>
                <c:pt idx="102">
                  <c:v>4.2093134103350412E-3</c:v>
                </c:pt>
                <c:pt idx="103">
                  <c:v>5.6116554702533156E-3</c:v>
                </c:pt>
                <c:pt idx="104">
                  <c:v>7.4259724031911145E-3</c:v>
                </c:pt>
                <c:pt idx="105">
                  <c:v>9.7462198872143718E-3</c:v>
                </c:pt>
                <c:pt idx="106">
                  <c:v>1.2673288790575235E-2</c:v>
                </c:pt>
                <c:pt idx="107">
                  <c:v>1.6306824031177034E-2</c:v>
                </c:pt>
                <c:pt idx="108">
                  <c:v>2.073210837684536E-2</c:v>
                </c:pt>
                <c:pt idx="109">
                  <c:v>2.6001919635491588E-2</c:v>
                </c:pt>
                <c:pt idx="110">
                  <c:v>3.2115104509485876E-2</c:v>
                </c:pt>
                <c:pt idx="111">
                  <c:v>3.899628043640075E-2</c:v>
                </c:pt>
                <c:pt idx="112">
                  <c:v>4.6483657787812396E-2</c:v>
                </c:pt>
                <c:pt idx="113">
                  <c:v>5.4332631752061253E-2</c:v>
                </c:pt>
                <c:pt idx="114">
                  <c:v>6.2239610948016479E-2</c:v>
                </c:pt>
                <c:pt idx="115">
                  <c:v>6.9883390996327871E-2</c:v>
                </c:pt>
                <c:pt idx="116">
                  <c:v>7.6973321444579315E-2</c:v>
                </c:pt>
                <c:pt idx="117">
                  <c:v>8.3289603547842608E-2</c:v>
                </c:pt>
                <c:pt idx="118">
                  <c:v>8.8704342161973121E-2</c:v>
                </c:pt>
                <c:pt idx="119">
                  <c:v>9.3180490293873805E-2</c:v>
                </c:pt>
                <c:pt idx="120">
                  <c:v>9.6754141072004765E-2</c:v>
                </c:pt>
                <c:pt idx="121">
                  <c:v>9.9509444559469071E-2</c:v>
                </c:pt>
                <c:pt idx="122">
                  <c:v>0.10155435883148584</c:v>
                </c:pt>
                <c:pt idx="123">
                  <c:v>0.10300189671342193</c:v>
                </c:pt>
                <c:pt idx="124">
                  <c:v>0.10395807492016305</c:v>
                </c:pt>
                <c:pt idx="125">
                  <c:v>0.10451565350492573</c:v>
                </c:pt>
                <c:pt idx="126">
                  <c:v>0.10475198002926255</c:v>
                </c:pt>
                <c:pt idx="127">
                  <c:v>0.10472931406206902</c:v>
                </c:pt>
                <c:pt idx="128">
                  <c:v>0.10449640521160529</c:v>
                </c:pt>
                <c:pt idx="129">
                  <c:v>0.10409053048887217</c:v>
                </c:pt>
                <c:pt idx="130">
                  <c:v>0.10353953983866196</c:v>
                </c:pt>
                <c:pt idx="131">
                  <c:v>0.10286368970815583</c:v>
                </c:pt>
                <c:pt idx="132">
                  <c:v>0.1020771830198908</c:v>
                </c:pt>
                <c:pt idx="133">
                  <c:v>0.10118940841478194</c:v>
                </c:pt>
                <c:pt idx="134">
                  <c:v>0.10020590654341434</c:v>
                </c:pt>
                <c:pt idx="135">
                  <c:v>9.9129103708576957E-2</c:v>
                </c:pt>
                <c:pt idx="136">
                  <c:v>9.7958854152111668E-2</c:v>
                </c:pt>
                <c:pt idx="137">
                  <c:v>9.6692828063625641E-2</c:v>
                </c:pt>
                <c:pt idx="138">
                  <c:v>9.5326776414789566E-2</c:v>
                </c:pt>
                <c:pt idx="139">
                  <c:v>9.3854697739691503E-2</c:v>
                </c:pt>
                <c:pt idx="140">
                  <c:v>9.2268926806824664E-2</c:v>
                </c:pt>
                <c:pt idx="141">
                  <c:v>9.0560161116286939E-2</c:v>
                </c:pt>
                <c:pt idx="142">
                  <c:v>8.8717438476286603E-2</c:v>
                </c:pt>
                <c:pt idx="143">
                  <c:v>8.6728077721470495E-2</c:v>
                </c:pt>
                <c:pt idx="144">
                  <c:v>8.457759519056729E-2</c:v>
                </c:pt>
                <c:pt idx="145">
                  <c:v>8.2249612347461934E-2</c:v>
                </c:pt>
                <c:pt idx="146">
                  <c:v>7.972577569437328E-2</c:v>
                </c:pt>
                <c:pt idx="147">
                  <c:v>7.6985720143549097E-2</c:v>
                </c:pt>
                <c:pt idx="148">
                  <c:v>7.4007123202406724E-2</c:v>
                </c:pt>
                <c:pt idx="149">
                  <c:v>7.0765922501675751E-2</c:v>
                </c:pt>
                <c:pt idx="150">
                  <c:v>6.7236807299155557E-2</c:v>
                </c:pt>
                <c:pt idx="151">
                  <c:v>6.3394150752710793E-2</c:v>
                </c:pt>
                <c:pt idx="152">
                  <c:v>5.9213629755957058E-2</c:v>
                </c:pt>
                <c:pt idx="153">
                  <c:v>5.4674887261350495E-2</c:v>
                </c:pt>
                <c:pt idx="154">
                  <c:v>4.9765725146374042E-2</c:v>
                </c:pt>
                <c:pt idx="155">
                  <c:v>4.4488449157258844E-2</c:v>
                </c:pt>
                <c:pt idx="156">
                  <c:v>3.8869045195995815E-2</c:v>
                </c:pt>
                <c:pt idx="157">
                  <c:v>3.2969664539527259E-2</c:v>
                </c:pt>
                <c:pt idx="158">
                  <c:v>2.6904057076879442E-2</c:v>
                </c:pt>
                <c:pt idx="159">
                  <c:v>2.0853468627325403E-2</c:v>
                </c:pt>
                <c:pt idx="160">
                  <c:v>1.5076311814951242E-2</c:v>
                </c:pt>
                <c:pt idx="161">
                  <c:v>9.8985098132576988E-3</c:v>
                </c:pt>
                <c:pt idx="162">
                  <c:v>5.6657690322786817E-3</c:v>
                </c:pt>
                <c:pt idx="163">
                  <c:v>2.6441532385352577E-3</c:v>
                </c:pt>
                <c:pt idx="164">
                  <c:v>8.879603573248349E-4</c:v>
                </c:pt>
                <c:pt idx="165">
                  <c:v>1.567507783465617E-4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0.05-Sim</c:v>
          </c:tx>
          <c:spPr>
            <a:ln>
              <a:solidFill>
                <a:srgbClr val="002060"/>
              </a:solidFill>
              <a:prstDash val="solid"/>
            </a:ln>
          </c:spPr>
          <c:marker>
            <c:symbol val="none"/>
          </c:marker>
          <c:xVal>
            <c:numRef>
              <c:f>COplots!$P$14:$P$430</c:f>
              <c:numCache>
                <c:formatCode>General</c:formatCode>
                <c:ptCount val="417"/>
                <c:pt idx="0">
                  <c:v>100</c:v>
                </c:pt>
                <c:pt idx="1">
                  <c:v>102.6</c:v>
                </c:pt>
                <c:pt idx="2">
                  <c:v>105.19999999999999</c:v>
                </c:pt>
                <c:pt idx="3">
                  <c:v>107.79999999999998</c:v>
                </c:pt>
                <c:pt idx="4">
                  <c:v>110.39999999999998</c:v>
                </c:pt>
                <c:pt idx="5">
                  <c:v>112.99999999999997</c:v>
                </c:pt>
                <c:pt idx="6">
                  <c:v>115.59999999999997</c:v>
                </c:pt>
                <c:pt idx="7">
                  <c:v>118.19999999999996</c:v>
                </c:pt>
                <c:pt idx="8">
                  <c:v>120.79999999999995</c:v>
                </c:pt>
                <c:pt idx="9">
                  <c:v>123.39999999999995</c:v>
                </c:pt>
                <c:pt idx="10">
                  <c:v>125.99999999999994</c:v>
                </c:pt>
                <c:pt idx="11">
                  <c:v>128.59999999999994</c:v>
                </c:pt>
                <c:pt idx="12">
                  <c:v>131.19999999999993</c:v>
                </c:pt>
                <c:pt idx="13">
                  <c:v>133.79999999999993</c:v>
                </c:pt>
                <c:pt idx="14">
                  <c:v>136.39999999999992</c:v>
                </c:pt>
                <c:pt idx="15">
                  <c:v>138.99999999999991</c:v>
                </c:pt>
                <c:pt idx="16">
                  <c:v>141.59999999999991</c:v>
                </c:pt>
                <c:pt idx="17">
                  <c:v>144.1999999999999</c:v>
                </c:pt>
                <c:pt idx="18">
                  <c:v>146.7999999999999</c:v>
                </c:pt>
                <c:pt idx="19">
                  <c:v>149.39999999999989</c:v>
                </c:pt>
                <c:pt idx="20">
                  <c:v>151.99999999999989</c:v>
                </c:pt>
                <c:pt idx="21">
                  <c:v>154.59999999999988</c:v>
                </c:pt>
                <c:pt idx="22">
                  <c:v>157.19999999999987</c:v>
                </c:pt>
                <c:pt idx="23">
                  <c:v>159.79999999999987</c:v>
                </c:pt>
                <c:pt idx="24">
                  <c:v>162.39999999999986</c:v>
                </c:pt>
                <c:pt idx="25">
                  <c:v>164.99999999999986</c:v>
                </c:pt>
                <c:pt idx="26">
                  <c:v>167.59999999999985</c:v>
                </c:pt>
                <c:pt idx="27">
                  <c:v>170.19999999999985</c:v>
                </c:pt>
                <c:pt idx="28">
                  <c:v>172.79999999999984</c:v>
                </c:pt>
                <c:pt idx="29">
                  <c:v>175.39999999999984</c:v>
                </c:pt>
                <c:pt idx="30">
                  <c:v>177.99999999999983</c:v>
                </c:pt>
                <c:pt idx="31">
                  <c:v>180.59999999999982</c:v>
                </c:pt>
                <c:pt idx="32">
                  <c:v>183.19999999999982</c:v>
                </c:pt>
                <c:pt idx="33">
                  <c:v>185.79999999999981</c:v>
                </c:pt>
                <c:pt idx="34">
                  <c:v>188.39999999999981</c:v>
                </c:pt>
                <c:pt idx="35">
                  <c:v>190.9999999999998</c:v>
                </c:pt>
                <c:pt idx="36">
                  <c:v>193.5999999999998</c:v>
                </c:pt>
                <c:pt idx="37">
                  <c:v>196.19999999999979</c:v>
                </c:pt>
                <c:pt idx="38">
                  <c:v>198.79999999999978</c:v>
                </c:pt>
                <c:pt idx="39">
                  <c:v>201.39999999999978</c:v>
                </c:pt>
                <c:pt idx="40">
                  <c:v>203.99999999999977</c:v>
                </c:pt>
                <c:pt idx="41">
                  <c:v>206.59999999999977</c:v>
                </c:pt>
                <c:pt idx="42">
                  <c:v>209.19999999999976</c:v>
                </c:pt>
                <c:pt idx="43">
                  <c:v>211.79999999999976</c:v>
                </c:pt>
                <c:pt idx="44">
                  <c:v>214.39999999999975</c:v>
                </c:pt>
                <c:pt idx="45">
                  <c:v>216.99999999999974</c:v>
                </c:pt>
                <c:pt idx="46">
                  <c:v>219.59999999999974</c:v>
                </c:pt>
                <c:pt idx="47">
                  <c:v>222.19999999999973</c:v>
                </c:pt>
                <c:pt idx="48">
                  <c:v>224.79999999999973</c:v>
                </c:pt>
                <c:pt idx="49">
                  <c:v>227.39999999999972</c:v>
                </c:pt>
                <c:pt idx="50">
                  <c:v>229.99999999999972</c:v>
                </c:pt>
                <c:pt idx="51">
                  <c:v>232.59999999999971</c:v>
                </c:pt>
                <c:pt idx="52">
                  <c:v>235.1999999999997</c:v>
                </c:pt>
                <c:pt idx="53">
                  <c:v>237.7999999999997</c:v>
                </c:pt>
                <c:pt idx="54">
                  <c:v>240.39999999999969</c:v>
                </c:pt>
                <c:pt idx="55">
                  <c:v>242.99999999999969</c:v>
                </c:pt>
                <c:pt idx="56">
                  <c:v>245.59999999999968</c:v>
                </c:pt>
                <c:pt idx="57">
                  <c:v>248.19999999999968</c:v>
                </c:pt>
                <c:pt idx="58">
                  <c:v>250.79999999999967</c:v>
                </c:pt>
                <c:pt idx="59">
                  <c:v>253.39999999999966</c:v>
                </c:pt>
                <c:pt idx="60">
                  <c:v>255.99999999999966</c:v>
                </c:pt>
                <c:pt idx="61">
                  <c:v>258.59999999999968</c:v>
                </c:pt>
                <c:pt idx="62">
                  <c:v>261.1999999999997</c:v>
                </c:pt>
                <c:pt idx="63">
                  <c:v>263.79999999999973</c:v>
                </c:pt>
                <c:pt idx="64">
                  <c:v>266.39999999999975</c:v>
                </c:pt>
                <c:pt idx="65">
                  <c:v>268.99999999999977</c:v>
                </c:pt>
                <c:pt idx="66">
                  <c:v>271.5999999999998</c:v>
                </c:pt>
                <c:pt idx="67">
                  <c:v>274.19999999999982</c:v>
                </c:pt>
                <c:pt idx="68">
                  <c:v>276.79999999999984</c:v>
                </c:pt>
                <c:pt idx="69">
                  <c:v>279.39999999999986</c:v>
                </c:pt>
                <c:pt idx="70">
                  <c:v>281.99999999999989</c:v>
                </c:pt>
                <c:pt idx="71">
                  <c:v>284.59999999999991</c:v>
                </c:pt>
                <c:pt idx="72">
                  <c:v>287.19999999999993</c:v>
                </c:pt>
                <c:pt idx="73">
                  <c:v>289.79999999999995</c:v>
                </c:pt>
                <c:pt idx="74">
                  <c:v>292.39999999999998</c:v>
                </c:pt>
                <c:pt idx="75">
                  <c:v>295</c:v>
                </c:pt>
                <c:pt idx="76">
                  <c:v>297.60000000000002</c:v>
                </c:pt>
                <c:pt idx="77">
                  <c:v>300.20000000000005</c:v>
                </c:pt>
                <c:pt idx="78">
                  <c:v>302.80000000000007</c:v>
                </c:pt>
                <c:pt idx="79">
                  <c:v>305.40000000000009</c:v>
                </c:pt>
                <c:pt idx="80">
                  <c:v>308.00000000000011</c:v>
                </c:pt>
                <c:pt idx="81">
                  <c:v>310.60000000000014</c:v>
                </c:pt>
                <c:pt idx="82">
                  <c:v>313.20000000000016</c:v>
                </c:pt>
                <c:pt idx="83">
                  <c:v>315.80000000000018</c:v>
                </c:pt>
                <c:pt idx="84">
                  <c:v>318.4000000000002</c:v>
                </c:pt>
                <c:pt idx="85">
                  <c:v>321.00000000000023</c:v>
                </c:pt>
                <c:pt idx="86">
                  <c:v>323.60000000000025</c:v>
                </c:pt>
                <c:pt idx="87">
                  <c:v>326.20000000000027</c:v>
                </c:pt>
                <c:pt idx="88">
                  <c:v>328.8000000000003</c:v>
                </c:pt>
                <c:pt idx="89">
                  <c:v>331.40000000000032</c:v>
                </c:pt>
                <c:pt idx="90">
                  <c:v>334.00000000000034</c:v>
                </c:pt>
                <c:pt idx="91">
                  <c:v>336.60000000000036</c:v>
                </c:pt>
                <c:pt idx="92">
                  <c:v>339.20000000000039</c:v>
                </c:pt>
                <c:pt idx="93">
                  <c:v>341.80000000000041</c:v>
                </c:pt>
                <c:pt idx="94">
                  <c:v>344.40000000000043</c:v>
                </c:pt>
                <c:pt idx="95">
                  <c:v>347.00000000000045</c:v>
                </c:pt>
                <c:pt idx="96">
                  <c:v>349.60000000000048</c:v>
                </c:pt>
                <c:pt idx="97">
                  <c:v>352.2000000000005</c:v>
                </c:pt>
                <c:pt idx="98">
                  <c:v>354.80000000000052</c:v>
                </c:pt>
                <c:pt idx="99">
                  <c:v>357.40000000000055</c:v>
                </c:pt>
                <c:pt idx="100">
                  <c:v>360.00000000000057</c:v>
                </c:pt>
                <c:pt idx="101">
                  <c:v>362.60000000000059</c:v>
                </c:pt>
                <c:pt idx="102">
                  <c:v>365.20000000000061</c:v>
                </c:pt>
                <c:pt idx="103">
                  <c:v>367.80000000000064</c:v>
                </c:pt>
                <c:pt idx="104">
                  <c:v>370.40000000000066</c:v>
                </c:pt>
                <c:pt idx="105">
                  <c:v>373.00000000000068</c:v>
                </c:pt>
                <c:pt idx="106">
                  <c:v>375.6000000000007</c:v>
                </c:pt>
                <c:pt idx="107">
                  <c:v>378.20000000000073</c:v>
                </c:pt>
                <c:pt idx="108">
                  <c:v>380.80000000000075</c:v>
                </c:pt>
                <c:pt idx="109">
                  <c:v>383.40000000000077</c:v>
                </c:pt>
                <c:pt idx="110">
                  <c:v>386.0000000000008</c:v>
                </c:pt>
                <c:pt idx="111">
                  <c:v>388.60000000000082</c:v>
                </c:pt>
                <c:pt idx="112">
                  <c:v>391.20000000000084</c:v>
                </c:pt>
                <c:pt idx="113">
                  <c:v>393.80000000000086</c:v>
                </c:pt>
                <c:pt idx="114">
                  <c:v>396.40000000000089</c:v>
                </c:pt>
                <c:pt idx="115">
                  <c:v>399.00000000000091</c:v>
                </c:pt>
                <c:pt idx="116">
                  <c:v>401.60000000000093</c:v>
                </c:pt>
                <c:pt idx="117">
                  <c:v>404.20000000000095</c:v>
                </c:pt>
                <c:pt idx="118">
                  <c:v>406.80000000000098</c:v>
                </c:pt>
                <c:pt idx="119">
                  <c:v>409.400000000001</c:v>
                </c:pt>
                <c:pt idx="120">
                  <c:v>412.00000000000102</c:v>
                </c:pt>
                <c:pt idx="121">
                  <c:v>414.60000000000105</c:v>
                </c:pt>
                <c:pt idx="122">
                  <c:v>417.20000000000107</c:v>
                </c:pt>
                <c:pt idx="123">
                  <c:v>419.80000000000109</c:v>
                </c:pt>
                <c:pt idx="124">
                  <c:v>422.40000000000111</c:v>
                </c:pt>
                <c:pt idx="125">
                  <c:v>425.00000000000114</c:v>
                </c:pt>
                <c:pt idx="126">
                  <c:v>427.60000000000116</c:v>
                </c:pt>
                <c:pt idx="127">
                  <c:v>430.20000000000118</c:v>
                </c:pt>
                <c:pt idx="128">
                  <c:v>432.80000000000121</c:v>
                </c:pt>
                <c:pt idx="129">
                  <c:v>435.40000000000123</c:v>
                </c:pt>
                <c:pt idx="130">
                  <c:v>438.00000000000125</c:v>
                </c:pt>
                <c:pt idx="131">
                  <c:v>440.60000000000127</c:v>
                </c:pt>
                <c:pt idx="132">
                  <c:v>443.2000000000013</c:v>
                </c:pt>
                <c:pt idx="133">
                  <c:v>445.80000000000132</c:v>
                </c:pt>
                <c:pt idx="134">
                  <c:v>448.40000000000134</c:v>
                </c:pt>
                <c:pt idx="135">
                  <c:v>451.00000000000136</c:v>
                </c:pt>
                <c:pt idx="136">
                  <c:v>453.60000000000139</c:v>
                </c:pt>
                <c:pt idx="137">
                  <c:v>456.20000000000141</c:v>
                </c:pt>
                <c:pt idx="138">
                  <c:v>458.80000000000143</c:v>
                </c:pt>
                <c:pt idx="139">
                  <c:v>461.40000000000146</c:v>
                </c:pt>
                <c:pt idx="140">
                  <c:v>464.00000000000148</c:v>
                </c:pt>
                <c:pt idx="141">
                  <c:v>466.6000000000015</c:v>
                </c:pt>
                <c:pt idx="142">
                  <c:v>469.20000000000152</c:v>
                </c:pt>
                <c:pt idx="143">
                  <c:v>471.80000000000155</c:v>
                </c:pt>
                <c:pt idx="144">
                  <c:v>474.40000000000157</c:v>
                </c:pt>
                <c:pt idx="145">
                  <c:v>477.00000000000159</c:v>
                </c:pt>
                <c:pt idx="146">
                  <c:v>479.60000000000161</c:v>
                </c:pt>
                <c:pt idx="147">
                  <c:v>482.20000000000164</c:v>
                </c:pt>
                <c:pt idx="148">
                  <c:v>484.80000000000166</c:v>
                </c:pt>
                <c:pt idx="149">
                  <c:v>487.40000000000168</c:v>
                </c:pt>
                <c:pt idx="150">
                  <c:v>490.00000000000171</c:v>
                </c:pt>
                <c:pt idx="151">
                  <c:v>492.60000000000173</c:v>
                </c:pt>
                <c:pt idx="152">
                  <c:v>495.20000000000175</c:v>
                </c:pt>
                <c:pt idx="153">
                  <c:v>497.80000000000177</c:v>
                </c:pt>
                <c:pt idx="154">
                  <c:v>500.4000000000018</c:v>
                </c:pt>
                <c:pt idx="155">
                  <c:v>503.00000000000182</c:v>
                </c:pt>
                <c:pt idx="156">
                  <c:v>505.60000000000184</c:v>
                </c:pt>
                <c:pt idx="157">
                  <c:v>508.20000000000186</c:v>
                </c:pt>
                <c:pt idx="158">
                  <c:v>510.80000000000189</c:v>
                </c:pt>
                <c:pt idx="159">
                  <c:v>513.40000000000191</c:v>
                </c:pt>
                <c:pt idx="160">
                  <c:v>516.00000000000193</c:v>
                </c:pt>
                <c:pt idx="161">
                  <c:v>518.60000000000196</c:v>
                </c:pt>
                <c:pt idx="162">
                  <c:v>521.20000000000198</c:v>
                </c:pt>
                <c:pt idx="163">
                  <c:v>523.800000000002</c:v>
                </c:pt>
                <c:pt idx="164">
                  <c:v>526.40000000000202</c:v>
                </c:pt>
                <c:pt idx="165">
                  <c:v>529.00000000000205</c:v>
                </c:pt>
                <c:pt idx="166">
                  <c:v>531.60000000000207</c:v>
                </c:pt>
                <c:pt idx="167">
                  <c:v>534.20000000000209</c:v>
                </c:pt>
                <c:pt idx="168">
                  <c:v>536.80000000000211</c:v>
                </c:pt>
                <c:pt idx="169">
                  <c:v>539.40000000000214</c:v>
                </c:pt>
                <c:pt idx="170">
                  <c:v>542.00000000000216</c:v>
                </c:pt>
                <c:pt idx="171">
                  <c:v>544.60000000000218</c:v>
                </c:pt>
                <c:pt idx="172">
                  <c:v>547.20000000000221</c:v>
                </c:pt>
                <c:pt idx="173">
                  <c:v>549.80000000000223</c:v>
                </c:pt>
                <c:pt idx="174">
                  <c:v>552.40000000000225</c:v>
                </c:pt>
                <c:pt idx="175">
                  <c:v>555.00000000000227</c:v>
                </c:pt>
                <c:pt idx="176">
                  <c:v>557.6000000000023</c:v>
                </c:pt>
                <c:pt idx="177">
                  <c:v>560.20000000000232</c:v>
                </c:pt>
                <c:pt idx="178">
                  <c:v>562.80000000000234</c:v>
                </c:pt>
                <c:pt idx="179">
                  <c:v>565.40000000000236</c:v>
                </c:pt>
                <c:pt idx="180">
                  <c:v>568.00000000000239</c:v>
                </c:pt>
                <c:pt idx="181">
                  <c:v>570.60000000000241</c:v>
                </c:pt>
                <c:pt idx="182">
                  <c:v>573.20000000000243</c:v>
                </c:pt>
                <c:pt idx="183">
                  <c:v>575.80000000000246</c:v>
                </c:pt>
                <c:pt idx="184">
                  <c:v>578.40000000000248</c:v>
                </c:pt>
                <c:pt idx="185">
                  <c:v>581.0000000000025</c:v>
                </c:pt>
                <c:pt idx="186">
                  <c:v>583.60000000000252</c:v>
                </c:pt>
                <c:pt idx="187">
                  <c:v>586.20000000000255</c:v>
                </c:pt>
                <c:pt idx="188">
                  <c:v>588.80000000000257</c:v>
                </c:pt>
                <c:pt idx="189">
                  <c:v>591.40000000000259</c:v>
                </c:pt>
                <c:pt idx="190">
                  <c:v>594.00000000000261</c:v>
                </c:pt>
                <c:pt idx="191">
                  <c:v>596.60000000000264</c:v>
                </c:pt>
                <c:pt idx="192">
                  <c:v>599.20000000000266</c:v>
                </c:pt>
                <c:pt idx="193">
                  <c:v>601.80000000000268</c:v>
                </c:pt>
                <c:pt idx="194">
                  <c:v>604.40000000000271</c:v>
                </c:pt>
                <c:pt idx="195">
                  <c:v>607.00000000000273</c:v>
                </c:pt>
                <c:pt idx="196">
                  <c:v>609.60000000000275</c:v>
                </c:pt>
                <c:pt idx="197">
                  <c:v>612.20000000000277</c:v>
                </c:pt>
                <c:pt idx="198">
                  <c:v>614.8000000000028</c:v>
                </c:pt>
                <c:pt idx="199">
                  <c:v>617.40000000000282</c:v>
                </c:pt>
                <c:pt idx="200">
                  <c:v>620.00000000000284</c:v>
                </c:pt>
                <c:pt idx="201">
                  <c:v>622.60000000000286</c:v>
                </c:pt>
                <c:pt idx="202">
                  <c:v>625.20000000000289</c:v>
                </c:pt>
                <c:pt idx="203">
                  <c:v>627.80000000000291</c:v>
                </c:pt>
                <c:pt idx="204">
                  <c:v>630.40000000000293</c:v>
                </c:pt>
                <c:pt idx="205">
                  <c:v>633.00000000000296</c:v>
                </c:pt>
                <c:pt idx="206">
                  <c:v>635.60000000000298</c:v>
                </c:pt>
                <c:pt idx="207">
                  <c:v>638.200000000003</c:v>
                </c:pt>
                <c:pt idx="208">
                  <c:v>640.80000000000302</c:v>
                </c:pt>
                <c:pt idx="209">
                  <c:v>643.40000000000305</c:v>
                </c:pt>
                <c:pt idx="210">
                  <c:v>646.00000000000307</c:v>
                </c:pt>
                <c:pt idx="211">
                  <c:v>648.60000000000309</c:v>
                </c:pt>
                <c:pt idx="212">
                  <c:v>651.20000000000312</c:v>
                </c:pt>
                <c:pt idx="213">
                  <c:v>653.80000000000314</c:v>
                </c:pt>
                <c:pt idx="214">
                  <c:v>656.40000000000316</c:v>
                </c:pt>
                <c:pt idx="215">
                  <c:v>659.00000000000318</c:v>
                </c:pt>
                <c:pt idx="216">
                  <c:v>661.60000000000321</c:v>
                </c:pt>
                <c:pt idx="217">
                  <c:v>664.20000000000323</c:v>
                </c:pt>
                <c:pt idx="218">
                  <c:v>666.80000000000325</c:v>
                </c:pt>
                <c:pt idx="219">
                  <c:v>669.40000000000327</c:v>
                </c:pt>
                <c:pt idx="220">
                  <c:v>672.0000000000033</c:v>
                </c:pt>
                <c:pt idx="221">
                  <c:v>674.60000000000332</c:v>
                </c:pt>
                <c:pt idx="222">
                  <c:v>677.20000000000334</c:v>
                </c:pt>
                <c:pt idx="223">
                  <c:v>679.80000000000337</c:v>
                </c:pt>
                <c:pt idx="224">
                  <c:v>682.40000000000339</c:v>
                </c:pt>
                <c:pt idx="225">
                  <c:v>685.00000000000341</c:v>
                </c:pt>
                <c:pt idx="226">
                  <c:v>687.60000000000343</c:v>
                </c:pt>
                <c:pt idx="227">
                  <c:v>690.20000000000346</c:v>
                </c:pt>
                <c:pt idx="228">
                  <c:v>692.80000000000348</c:v>
                </c:pt>
                <c:pt idx="229">
                  <c:v>695.4000000000035</c:v>
                </c:pt>
                <c:pt idx="230">
                  <c:v>698.00000000000352</c:v>
                </c:pt>
                <c:pt idx="231">
                  <c:v>700.60000000000355</c:v>
                </c:pt>
                <c:pt idx="232">
                  <c:v>703.20000000000357</c:v>
                </c:pt>
                <c:pt idx="233">
                  <c:v>705.80000000000359</c:v>
                </c:pt>
                <c:pt idx="234">
                  <c:v>708.40000000000362</c:v>
                </c:pt>
                <c:pt idx="235">
                  <c:v>711.00000000000364</c:v>
                </c:pt>
                <c:pt idx="236">
                  <c:v>713.60000000000366</c:v>
                </c:pt>
                <c:pt idx="237">
                  <c:v>716.20000000000368</c:v>
                </c:pt>
                <c:pt idx="238">
                  <c:v>718.80000000000371</c:v>
                </c:pt>
                <c:pt idx="239">
                  <c:v>721.40000000000373</c:v>
                </c:pt>
                <c:pt idx="240">
                  <c:v>724.00000000000375</c:v>
                </c:pt>
                <c:pt idx="241">
                  <c:v>726.60000000000377</c:v>
                </c:pt>
                <c:pt idx="242">
                  <c:v>729.2000000000038</c:v>
                </c:pt>
                <c:pt idx="243">
                  <c:v>731.80000000000382</c:v>
                </c:pt>
                <c:pt idx="244">
                  <c:v>734.40000000000384</c:v>
                </c:pt>
                <c:pt idx="245">
                  <c:v>737.00000000000387</c:v>
                </c:pt>
                <c:pt idx="246">
                  <c:v>739.60000000000389</c:v>
                </c:pt>
                <c:pt idx="247">
                  <c:v>742.20000000000391</c:v>
                </c:pt>
                <c:pt idx="248">
                  <c:v>744.80000000000393</c:v>
                </c:pt>
                <c:pt idx="249">
                  <c:v>747.40000000000396</c:v>
                </c:pt>
                <c:pt idx="250">
                  <c:v>750.00000000000398</c:v>
                </c:pt>
                <c:pt idx="251">
                  <c:v>752.600000000004</c:v>
                </c:pt>
                <c:pt idx="252">
                  <c:v>755.20000000000402</c:v>
                </c:pt>
                <c:pt idx="253">
                  <c:v>757.80000000000405</c:v>
                </c:pt>
                <c:pt idx="254">
                  <c:v>760.40000000000407</c:v>
                </c:pt>
                <c:pt idx="255">
                  <c:v>763.00000000000409</c:v>
                </c:pt>
                <c:pt idx="256">
                  <c:v>765.60000000000412</c:v>
                </c:pt>
                <c:pt idx="257">
                  <c:v>768.20000000000414</c:v>
                </c:pt>
                <c:pt idx="258">
                  <c:v>770.80000000000416</c:v>
                </c:pt>
                <c:pt idx="259">
                  <c:v>773.40000000000418</c:v>
                </c:pt>
                <c:pt idx="260">
                  <c:v>776.00000000000421</c:v>
                </c:pt>
                <c:pt idx="261">
                  <c:v>778.60000000000423</c:v>
                </c:pt>
                <c:pt idx="262">
                  <c:v>781.20000000000425</c:v>
                </c:pt>
                <c:pt idx="263">
                  <c:v>783.80000000000427</c:v>
                </c:pt>
                <c:pt idx="264">
                  <c:v>786.4000000000043</c:v>
                </c:pt>
                <c:pt idx="265">
                  <c:v>789.00000000000432</c:v>
                </c:pt>
                <c:pt idx="266">
                  <c:v>791.60000000000434</c:v>
                </c:pt>
                <c:pt idx="267">
                  <c:v>794.20000000000437</c:v>
                </c:pt>
                <c:pt idx="268">
                  <c:v>796.80000000000439</c:v>
                </c:pt>
                <c:pt idx="269">
                  <c:v>799.40000000000441</c:v>
                </c:pt>
                <c:pt idx="270">
                  <c:v>802.00000000000443</c:v>
                </c:pt>
                <c:pt idx="271">
                  <c:v>804.60000000000446</c:v>
                </c:pt>
                <c:pt idx="272">
                  <c:v>807.20000000000448</c:v>
                </c:pt>
                <c:pt idx="273">
                  <c:v>809.8000000000045</c:v>
                </c:pt>
                <c:pt idx="274">
                  <c:v>812.40000000000452</c:v>
                </c:pt>
                <c:pt idx="275">
                  <c:v>815.00000000000455</c:v>
                </c:pt>
                <c:pt idx="276">
                  <c:v>817.60000000000457</c:v>
                </c:pt>
                <c:pt idx="277">
                  <c:v>820.20000000000459</c:v>
                </c:pt>
                <c:pt idx="278">
                  <c:v>822.80000000000462</c:v>
                </c:pt>
                <c:pt idx="279">
                  <c:v>825.40000000000464</c:v>
                </c:pt>
                <c:pt idx="280">
                  <c:v>828.00000000000466</c:v>
                </c:pt>
                <c:pt idx="281">
                  <c:v>830.60000000000468</c:v>
                </c:pt>
                <c:pt idx="282">
                  <c:v>833.20000000000471</c:v>
                </c:pt>
                <c:pt idx="283">
                  <c:v>835.80000000000473</c:v>
                </c:pt>
                <c:pt idx="284">
                  <c:v>838.40000000000475</c:v>
                </c:pt>
                <c:pt idx="285">
                  <c:v>841.00000000000477</c:v>
                </c:pt>
                <c:pt idx="286">
                  <c:v>843.6000000000048</c:v>
                </c:pt>
                <c:pt idx="287">
                  <c:v>846.20000000000482</c:v>
                </c:pt>
                <c:pt idx="288">
                  <c:v>848.80000000000484</c:v>
                </c:pt>
                <c:pt idx="289">
                  <c:v>851.40000000000487</c:v>
                </c:pt>
                <c:pt idx="290">
                  <c:v>854.00000000000489</c:v>
                </c:pt>
                <c:pt idx="291">
                  <c:v>856.60000000000491</c:v>
                </c:pt>
                <c:pt idx="292">
                  <c:v>859.20000000000493</c:v>
                </c:pt>
                <c:pt idx="293">
                  <c:v>861.80000000000496</c:v>
                </c:pt>
                <c:pt idx="294">
                  <c:v>864.40000000000498</c:v>
                </c:pt>
                <c:pt idx="295">
                  <c:v>867.000000000005</c:v>
                </c:pt>
                <c:pt idx="296">
                  <c:v>869.60000000000502</c:v>
                </c:pt>
                <c:pt idx="297">
                  <c:v>872.20000000000505</c:v>
                </c:pt>
                <c:pt idx="298">
                  <c:v>874.80000000000507</c:v>
                </c:pt>
                <c:pt idx="299">
                  <c:v>877.40000000000509</c:v>
                </c:pt>
                <c:pt idx="300">
                  <c:v>880.00000000000512</c:v>
                </c:pt>
                <c:pt idx="301">
                  <c:v>882.60000000000514</c:v>
                </c:pt>
                <c:pt idx="302">
                  <c:v>885.20000000000516</c:v>
                </c:pt>
                <c:pt idx="303">
                  <c:v>887.80000000000518</c:v>
                </c:pt>
                <c:pt idx="304">
                  <c:v>890.40000000000521</c:v>
                </c:pt>
                <c:pt idx="305">
                  <c:v>893.00000000000523</c:v>
                </c:pt>
                <c:pt idx="306">
                  <c:v>895.60000000000525</c:v>
                </c:pt>
                <c:pt idx="307">
                  <c:v>898.20000000000528</c:v>
                </c:pt>
                <c:pt idx="308">
                  <c:v>900.8000000000053</c:v>
                </c:pt>
                <c:pt idx="309">
                  <c:v>903.40000000000532</c:v>
                </c:pt>
                <c:pt idx="310">
                  <c:v>906.00000000000534</c:v>
                </c:pt>
                <c:pt idx="311">
                  <c:v>908.60000000000537</c:v>
                </c:pt>
                <c:pt idx="312">
                  <c:v>911.20000000000539</c:v>
                </c:pt>
                <c:pt idx="313">
                  <c:v>913.80000000000541</c:v>
                </c:pt>
                <c:pt idx="314">
                  <c:v>916.40000000000543</c:v>
                </c:pt>
                <c:pt idx="315">
                  <c:v>919.00000000000546</c:v>
                </c:pt>
                <c:pt idx="316">
                  <c:v>921.60000000000548</c:v>
                </c:pt>
                <c:pt idx="317">
                  <c:v>924.2000000000055</c:v>
                </c:pt>
                <c:pt idx="318">
                  <c:v>926.80000000000553</c:v>
                </c:pt>
                <c:pt idx="319">
                  <c:v>929.40000000000555</c:v>
                </c:pt>
                <c:pt idx="320">
                  <c:v>932.00000000000557</c:v>
                </c:pt>
                <c:pt idx="321">
                  <c:v>934.60000000000559</c:v>
                </c:pt>
                <c:pt idx="322">
                  <c:v>937.20000000000562</c:v>
                </c:pt>
                <c:pt idx="323">
                  <c:v>939.80000000000564</c:v>
                </c:pt>
                <c:pt idx="324">
                  <c:v>942.40000000000566</c:v>
                </c:pt>
                <c:pt idx="325">
                  <c:v>945.00000000000568</c:v>
                </c:pt>
                <c:pt idx="326">
                  <c:v>947.60000000000571</c:v>
                </c:pt>
                <c:pt idx="327">
                  <c:v>950.20000000000573</c:v>
                </c:pt>
                <c:pt idx="328">
                  <c:v>952.80000000000575</c:v>
                </c:pt>
                <c:pt idx="329">
                  <c:v>955.40000000000578</c:v>
                </c:pt>
                <c:pt idx="330">
                  <c:v>958.0000000000058</c:v>
                </c:pt>
                <c:pt idx="331">
                  <c:v>960.60000000000582</c:v>
                </c:pt>
                <c:pt idx="332">
                  <c:v>963.20000000000584</c:v>
                </c:pt>
                <c:pt idx="333">
                  <c:v>965.80000000000587</c:v>
                </c:pt>
                <c:pt idx="334">
                  <c:v>968.40000000000589</c:v>
                </c:pt>
                <c:pt idx="335">
                  <c:v>971.00000000000591</c:v>
                </c:pt>
                <c:pt idx="336">
                  <c:v>973.60000000000593</c:v>
                </c:pt>
                <c:pt idx="337">
                  <c:v>976.20000000000596</c:v>
                </c:pt>
                <c:pt idx="338">
                  <c:v>978.80000000000598</c:v>
                </c:pt>
                <c:pt idx="339">
                  <c:v>981.400000000006</c:v>
                </c:pt>
                <c:pt idx="340">
                  <c:v>984.00000000000603</c:v>
                </c:pt>
                <c:pt idx="341">
                  <c:v>986.60000000000605</c:v>
                </c:pt>
                <c:pt idx="342">
                  <c:v>989.20000000000607</c:v>
                </c:pt>
                <c:pt idx="343">
                  <c:v>991.80000000000609</c:v>
                </c:pt>
                <c:pt idx="344">
                  <c:v>994.40000000000612</c:v>
                </c:pt>
                <c:pt idx="345">
                  <c:v>997.00000000000614</c:v>
                </c:pt>
                <c:pt idx="346">
                  <c:v>999.60000000000616</c:v>
                </c:pt>
                <c:pt idx="347">
                  <c:v>1002.2000000000062</c:v>
                </c:pt>
                <c:pt idx="348">
                  <c:v>1004.8000000000062</c:v>
                </c:pt>
                <c:pt idx="349">
                  <c:v>1007.4000000000062</c:v>
                </c:pt>
                <c:pt idx="350">
                  <c:v>1010.0000000000063</c:v>
                </c:pt>
                <c:pt idx="351">
                  <c:v>1012.6000000000063</c:v>
                </c:pt>
                <c:pt idx="352">
                  <c:v>1015.2000000000063</c:v>
                </c:pt>
                <c:pt idx="353">
                  <c:v>1017.8000000000063</c:v>
                </c:pt>
                <c:pt idx="354">
                  <c:v>1020.4000000000063</c:v>
                </c:pt>
                <c:pt idx="355">
                  <c:v>1023.0000000000064</c:v>
                </c:pt>
                <c:pt idx="356">
                  <c:v>1025.6000000000063</c:v>
                </c:pt>
                <c:pt idx="357">
                  <c:v>1028.2000000000062</c:v>
                </c:pt>
                <c:pt idx="358">
                  <c:v>1030.8000000000061</c:v>
                </c:pt>
                <c:pt idx="359">
                  <c:v>1033.400000000006</c:v>
                </c:pt>
                <c:pt idx="360">
                  <c:v>1036.0000000000059</c:v>
                </c:pt>
                <c:pt idx="361">
                  <c:v>1038.6000000000058</c:v>
                </c:pt>
                <c:pt idx="362">
                  <c:v>1041.2000000000057</c:v>
                </c:pt>
                <c:pt idx="363">
                  <c:v>1043.8000000000056</c:v>
                </c:pt>
                <c:pt idx="364">
                  <c:v>1046.4000000000055</c:v>
                </c:pt>
                <c:pt idx="365">
                  <c:v>1049.0000000000055</c:v>
                </c:pt>
                <c:pt idx="366">
                  <c:v>1051.6000000000054</c:v>
                </c:pt>
                <c:pt idx="367">
                  <c:v>1054.2000000000053</c:v>
                </c:pt>
                <c:pt idx="368">
                  <c:v>1056.8000000000052</c:v>
                </c:pt>
                <c:pt idx="369">
                  <c:v>1059.4000000000051</c:v>
                </c:pt>
                <c:pt idx="370">
                  <c:v>1062.000000000005</c:v>
                </c:pt>
                <c:pt idx="371">
                  <c:v>1064.6000000000049</c:v>
                </c:pt>
                <c:pt idx="372">
                  <c:v>1067.2000000000048</c:v>
                </c:pt>
                <c:pt idx="373">
                  <c:v>1069.8000000000047</c:v>
                </c:pt>
                <c:pt idx="374">
                  <c:v>1072.4000000000046</c:v>
                </c:pt>
                <c:pt idx="375">
                  <c:v>1075.0000000000045</c:v>
                </c:pt>
                <c:pt idx="376">
                  <c:v>1077.6000000000045</c:v>
                </c:pt>
                <c:pt idx="377">
                  <c:v>1080.2000000000044</c:v>
                </c:pt>
                <c:pt idx="378">
                  <c:v>1082.8000000000043</c:v>
                </c:pt>
                <c:pt idx="379">
                  <c:v>1085.4000000000042</c:v>
                </c:pt>
                <c:pt idx="380">
                  <c:v>1088.0000000000041</c:v>
                </c:pt>
                <c:pt idx="381">
                  <c:v>1090.600000000004</c:v>
                </c:pt>
                <c:pt idx="382">
                  <c:v>1093.2000000000039</c:v>
                </c:pt>
                <c:pt idx="383">
                  <c:v>1095.8000000000038</c:v>
                </c:pt>
                <c:pt idx="384">
                  <c:v>1098.4000000000037</c:v>
                </c:pt>
                <c:pt idx="385">
                  <c:v>1101.0000000000036</c:v>
                </c:pt>
                <c:pt idx="386">
                  <c:v>1103.6000000000035</c:v>
                </c:pt>
                <c:pt idx="387">
                  <c:v>1106.2000000000035</c:v>
                </c:pt>
                <c:pt idx="388">
                  <c:v>1108.8000000000034</c:v>
                </c:pt>
                <c:pt idx="389">
                  <c:v>1111.4000000000033</c:v>
                </c:pt>
                <c:pt idx="390">
                  <c:v>1114.0000000000032</c:v>
                </c:pt>
                <c:pt idx="391">
                  <c:v>1116.6000000000031</c:v>
                </c:pt>
                <c:pt idx="392">
                  <c:v>1119.200000000003</c:v>
                </c:pt>
                <c:pt idx="393">
                  <c:v>1121.8000000000029</c:v>
                </c:pt>
                <c:pt idx="394">
                  <c:v>1124.4000000000028</c:v>
                </c:pt>
                <c:pt idx="395">
                  <c:v>1127.0000000000027</c:v>
                </c:pt>
                <c:pt idx="396">
                  <c:v>1129.6000000000026</c:v>
                </c:pt>
                <c:pt idx="397">
                  <c:v>1132.2000000000025</c:v>
                </c:pt>
                <c:pt idx="398">
                  <c:v>1134.8000000000025</c:v>
                </c:pt>
                <c:pt idx="399">
                  <c:v>1137.4000000000024</c:v>
                </c:pt>
                <c:pt idx="400">
                  <c:v>1140.0000000000023</c:v>
                </c:pt>
                <c:pt idx="401">
                  <c:v>1142.6000000000022</c:v>
                </c:pt>
                <c:pt idx="402">
                  <c:v>1145.2000000000021</c:v>
                </c:pt>
                <c:pt idx="403">
                  <c:v>1147.800000000002</c:v>
                </c:pt>
                <c:pt idx="404">
                  <c:v>1150.4000000000019</c:v>
                </c:pt>
                <c:pt idx="405">
                  <c:v>1153.0000000000018</c:v>
                </c:pt>
                <c:pt idx="406">
                  <c:v>1155.6000000000017</c:v>
                </c:pt>
                <c:pt idx="407">
                  <c:v>1158.2000000000016</c:v>
                </c:pt>
                <c:pt idx="408">
                  <c:v>1160.8000000000015</c:v>
                </c:pt>
                <c:pt idx="409">
                  <c:v>1163.4000000000015</c:v>
                </c:pt>
                <c:pt idx="410">
                  <c:v>1166.0000000000014</c:v>
                </c:pt>
                <c:pt idx="411">
                  <c:v>1168.6000000000013</c:v>
                </c:pt>
                <c:pt idx="412">
                  <c:v>1171.2000000000012</c:v>
                </c:pt>
                <c:pt idx="413">
                  <c:v>1173.8000000000011</c:v>
                </c:pt>
                <c:pt idx="414">
                  <c:v>1176.400000000001</c:v>
                </c:pt>
                <c:pt idx="415">
                  <c:v>1179.0000000000009</c:v>
                </c:pt>
                <c:pt idx="416">
                  <c:v>1181.6000000000008</c:v>
                </c:pt>
              </c:numCache>
            </c:numRef>
          </c:xVal>
          <c:yVal>
            <c:numRef>
              <c:f>COplots!$R$14:$R$430</c:f>
              <c:numCache>
                <c:formatCode>0.000E+00</c:formatCode>
                <c:ptCount val="417"/>
                <c:pt idx="0">
                  <c:v>4.4356284892117706E-66</c:v>
                </c:pt>
                <c:pt idx="1">
                  <c:v>4.7376582241449703E-64</c:v>
                </c:pt>
                <c:pt idx="2">
                  <c:v>4.0169725457182844E-62</c:v>
                </c:pt>
                <c:pt idx="3">
                  <c:v>2.7492610434544056E-60</c:v>
                </c:pt>
                <c:pt idx="4">
                  <c:v>1.5420093141198188E-58</c:v>
                </c:pt>
                <c:pt idx="5">
                  <c:v>7.1858640314460324E-57</c:v>
                </c:pt>
                <c:pt idx="6">
                  <c:v>2.8172294441529604E-55</c:v>
                </c:pt>
                <c:pt idx="7">
                  <c:v>9.3987289326523483E-54</c:v>
                </c:pt>
                <c:pt idx="8">
                  <c:v>2.6961608547149924E-52</c:v>
                </c:pt>
                <c:pt idx="9">
                  <c:v>6.7142402346362538E-51</c:v>
                </c:pt>
                <c:pt idx="10">
                  <c:v>1.4642825710489637E-49</c:v>
                </c:pt>
                <c:pt idx="11">
                  <c:v>2.8191934131881557E-48</c:v>
                </c:pt>
                <c:pt idx="12">
                  <c:v>4.8274167257730905E-47</c:v>
                </c:pt>
                <c:pt idx="13">
                  <c:v>7.4022287260394992E-46</c:v>
                </c:pt>
                <c:pt idx="14">
                  <c:v>1.0228443825257679E-44</c:v>
                </c:pt>
                <c:pt idx="15">
                  <c:v>1.2811277002442462E-43</c:v>
                </c:pt>
                <c:pt idx="16">
                  <c:v>1.4623833001098209E-42</c:v>
                </c:pt>
                <c:pt idx="17">
                  <c:v>1.5289616985025374E-41</c:v>
                </c:pt>
                <c:pt idx="18">
                  <c:v>1.4710408919160178E-40</c:v>
                </c:pt>
                <c:pt idx="19">
                  <c:v>1.3080693026957702E-39</c:v>
                </c:pt>
                <c:pt idx="20">
                  <c:v>1.0793710544975685E-38</c:v>
                </c:pt>
                <c:pt idx="21">
                  <c:v>8.2962682426686868E-38</c:v>
                </c:pt>
                <c:pt idx="22">
                  <c:v>5.9606887101460894E-37</c:v>
                </c:pt>
                <c:pt idx="23">
                  <c:v>4.0164449517286059E-36</c:v>
                </c:pt>
                <c:pt idx="24">
                  <c:v>2.5459942474262371E-35</c:v>
                </c:pt>
                <c:pt idx="25">
                  <c:v>1.5226404885935641E-34</c:v>
                </c:pt>
                <c:pt idx="26">
                  <c:v>8.6146571817923337E-34</c:v>
                </c:pt>
                <c:pt idx="27">
                  <c:v>4.622572478375036E-33</c:v>
                </c:pt>
                <c:pt idx="28">
                  <c:v>2.3581559763707416E-32</c:v>
                </c:pt>
                <c:pt idx="29">
                  <c:v>1.1462538670603562E-31</c:v>
                </c:pt>
                <c:pt idx="30">
                  <c:v>5.3202000057490913E-31</c:v>
                </c:pt>
                <c:pt idx="31">
                  <c:v>2.3625466454860271E-30</c:v>
                </c:pt>
                <c:pt idx="32">
                  <c:v>1.0056696727178206E-29</c:v>
                </c:pt>
                <c:pt idx="33">
                  <c:v>4.1107810161679008E-29</c:v>
                </c:pt>
                <c:pt idx="34">
                  <c:v>1.6162787665474693E-28</c:v>
                </c:pt>
                <c:pt idx="35">
                  <c:v>6.1223809614909391E-28</c:v>
                </c:pt>
                <c:pt idx="36">
                  <c:v>2.2376326238390117E-27</c:v>
                </c:pt>
                <c:pt idx="37">
                  <c:v>7.9020395492158389E-27</c:v>
                </c:pt>
                <c:pt idx="38">
                  <c:v>2.6999573612977138E-26</c:v>
                </c:pt>
                <c:pt idx="39">
                  <c:v>8.9371077768892878E-26</c:v>
                </c:pt>
                <c:pt idx="40">
                  <c:v>2.8693680564876602E-25</c:v>
                </c:pt>
                <c:pt idx="41">
                  <c:v>8.9459191815754278E-25</c:v>
                </c:pt>
                <c:pt idx="42">
                  <c:v>2.7113684112074512E-24</c:v>
                </c:pt>
                <c:pt idx="43">
                  <c:v>7.997035120884343E-24</c:v>
                </c:pt>
                <c:pt idx="44">
                  <c:v>2.297611072377265E-23</c:v>
                </c:pt>
                <c:pt idx="45">
                  <c:v>6.4363638199647389E-23</c:v>
                </c:pt>
                <c:pt idx="46">
                  <c:v>1.7595893874433993E-22</c:v>
                </c:pt>
                <c:pt idx="47">
                  <c:v>4.6985150828774889E-22</c:v>
                </c:pt>
                <c:pt idx="48">
                  <c:v>1.226430996286815E-21</c:v>
                </c:pt>
                <c:pt idx="49">
                  <c:v>3.1318233042372465E-21</c:v>
                </c:pt>
                <c:pt idx="50">
                  <c:v>7.8297187262100115E-21</c:v>
                </c:pt>
                <c:pt idx="51">
                  <c:v>1.9177788905881292E-20</c:v>
                </c:pt>
                <c:pt idx="52">
                  <c:v>4.6052096818848058E-20</c:v>
                </c:pt>
                <c:pt idx="53">
                  <c:v>1.0848780466889541E-19</c:v>
                </c:pt>
                <c:pt idx="54">
                  <c:v>2.5087824289078988E-19</c:v>
                </c:pt>
                <c:pt idx="55">
                  <c:v>5.6984142941671596E-19</c:v>
                </c:pt>
                <c:pt idx="56">
                  <c:v>1.2720419128109129E-18</c:v>
                </c:pt>
                <c:pt idx="57">
                  <c:v>2.7921726488837228E-18</c:v>
                </c:pt>
                <c:pt idx="58">
                  <c:v>6.0298123943117263E-18</c:v>
                </c:pt>
                <c:pt idx="59">
                  <c:v>1.2817517732337267E-17</c:v>
                </c:pt>
                <c:pt idx="60">
                  <c:v>2.6831917343616368E-17</c:v>
                </c:pt>
                <c:pt idx="61">
                  <c:v>5.5341100653749187E-17</c:v>
                </c:pt>
                <c:pt idx="62">
                  <c:v>1.1250837278075375E-16</c:v>
                </c:pt>
                <c:pt idx="63">
                  <c:v>2.2555264636435466E-16</c:v>
                </c:pt>
                <c:pt idx="64">
                  <c:v>4.4608218994829228E-16</c:v>
                </c:pt>
                <c:pt idx="65">
                  <c:v>8.7067621547207938E-16</c:v>
                </c:pt>
                <c:pt idx="66">
                  <c:v>1.6777905202606216E-15</c:v>
                </c:pt>
                <c:pt idx="67">
                  <c:v>3.1931273034562836E-15</c:v>
                </c:pt>
                <c:pt idx="68">
                  <c:v>6.0040515419785688E-15</c:v>
                </c:pt>
                <c:pt idx="69">
                  <c:v>1.1157550075859947E-14</c:v>
                </c:pt>
                <c:pt idx="70">
                  <c:v>2.0498906726077289E-14</c:v>
                </c:pt>
                <c:pt idx="71">
                  <c:v>3.7244828995586332E-14</c:v>
                </c:pt>
                <c:pt idx="72">
                  <c:v>6.6943094519409788E-14</c:v>
                </c:pt>
                <c:pt idx="73">
                  <c:v>1.1906290584477943E-13</c:v>
                </c:pt>
                <c:pt idx="74">
                  <c:v>2.0960418498054422E-13</c:v>
                </c:pt>
                <c:pt idx="75">
                  <c:v>3.6533710863404876E-13</c:v>
                </c:pt>
                <c:pt idx="76">
                  <c:v>6.3062541494564328E-13</c:v>
                </c:pt>
                <c:pt idx="77">
                  <c:v>1.0783072931940752E-12</c:v>
                </c:pt>
                <c:pt idx="78">
                  <c:v>1.8268916533352434E-12</c:v>
                </c:pt>
                <c:pt idx="79">
                  <c:v>3.0674987789042207E-12</c:v>
                </c:pt>
                <c:pt idx="80">
                  <c:v>5.1057094306464105E-12</c:v>
                </c:pt>
                <c:pt idx="81">
                  <c:v>8.4260359463717479E-12</c:v>
                </c:pt>
                <c:pt idx="82">
                  <c:v>1.3790445391803875E-11</c:v>
                </c:pt>
                <c:pt idx="83">
                  <c:v>2.2387740804246006E-11</c:v>
                </c:pt>
                <c:pt idx="84">
                  <c:v>3.6058324630652565E-11</c:v>
                </c:pt>
                <c:pt idx="85">
                  <c:v>5.7629867884559029E-11</c:v>
                </c:pt>
                <c:pt idx="86">
                  <c:v>9.1414972701787371E-11</c:v>
                </c:pt>
                <c:pt idx="87">
                  <c:v>1.4394378626059813E-10</c:v>
                </c:pt>
                <c:pt idx="88">
                  <c:v>2.2503504746000043E-10</c:v>
                </c:pt>
                <c:pt idx="89">
                  <c:v>3.493513668390607E-10</c:v>
                </c:pt>
                <c:pt idx="90">
                  <c:v>5.3864283574997574E-10</c:v>
                </c:pt>
                <c:pt idx="91">
                  <c:v>8.2496286019300423E-10</c:v>
                </c:pt>
                <c:pt idx="92">
                  <c:v>1.2552486814045036E-9</c:v>
                </c:pt>
                <c:pt idx="93">
                  <c:v>1.8978058673226683E-9</c:v>
                </c:pt>
                <c:pt idx="94">
                  <c:v>2.8514334587946213E-9</c:v>
                </c:pt>
                <c:pt idx="95">
                  <c:v>4.2581903447715215E-9</c:v>
                </c:pt>
                <c:pt idx="96">
                  <c:v>6.3211542581991138E-9</c:v>
                </c:pt>
                <c:pt idx="97">
                  <c:v>9.3289886332696245E-9</c:v>
                </c:pt>
                <c:pt idx="98">
                  <c:v>1.3689742613978344E-8</c:v>
                </c:pt>
                <c:pt idx="99">
                  <c:v>1.9977107681496496E-8</c:v>
                </c:pt>
                <c:pt idx="100">
                  <c:v>2.8993393406805678E-8</c:v>
                </c:pt>
                <c:pt idx="101">
                  <c:v>4.1854830730423965E-8</c:v>
                </c:pt>
                <c:pt idx="102">
                  <c:v>6.0106546114720506E-8</c:v>
                </c:pt>
                <c:pt idx="103">
                  <c:v>8.5876775781512434E-8</c:v>
                </c:pt>
                <c:pt idx="104">
                  <c:v>1.2208273171585446E-7</c:v>
                </c:pt>
                <c:pt idx="105">
                  <c:v>1.7270414450243078E-7</c:v>
                </c:pt>
                <c:pt idx="106">
                  <c:v>2.4314508096093188E-7</c:v>
                </c:pt>
                <c:pt idx="107">
                  <c:v>3.4071039637060274E-7</c:v>
                </c:pt>
                <c:pt idx="108">
                  <c:v>4.7523040953742764E-7</c:v>
                </c:pt>
                <c:pt idx="109">
                  <c:v>6.5987641858248892E-7</c:v>
                </c:pt>
                <c:pt idx="110">
                  <c:v>9.1222090694728613E-7</c:v>
                </c:pt>
                <c:pt idx="111">
                  <c:v>1.2556102002604265E-6</c:v>
                </c:pt>
                <c:pt idx="112">
                  <c:v>1.720934490690293E-6</c:v>
                </c:pt>
                <c:pt idx="113">
                  <c:v>2.348901210459357E-6</c:v>
                </c:pt>
                <c:pt idx="114">
                  <c:v>3.1929434839011222E-6</c:v>
                </c:pt>
                <c:pt idx="115">
                  <c:v>4.3229267087432753E-6</c:v>
                </c:pt>
                <c:pt idx="116">
                  <c:v>5.8298542235522303E-6</c:v>
                </c:pt>
                <c:pt idx="117">
                  <c:v>7.831818635076826E-6</c:v>
                </c:pt>
                <c:pt idx="118">
                  <c:v>1.0481499924405746E-5</c:v>
                </c:pt>
                <c:pt idx="119">
                  <c:v>1.3975576186161131E-5</c:v>
                </c:pt>
                <c:pt idx="120">
                  <c:v>1.8566488995473231E-5</c:v>
                </c:pt>
                <c:pt idx="121">
                  <c:v>2.4577093954403223E-5</c:v>
                </c:pt>
                <c:pt idx="122">
                  <c:v>3.2418828489528006E-5</c:v>
                </c:pt>
                <c:pt idx="123">
                  <c:v>4.2614143119794691E-5</c:v>
                </c:pt>
                <c:pt idx="124">
                  <c:v>5.5824067314869885E-5</c:v>
                </c:pt>
                <c:pt idx="125">
                  <c:v>7.2881912300815983E-5</c:v>
                </c:pt>
                <c:pt idx="126">
                  <c:v>9.4834242258919448E-5</c:v>
                </c:pt>
                <c:pt idx="127">
                  <c:v>1.229903575002357E-4</c:v>
                </c:pt>
                <c:pt idx="128">
                  <c:v>1.5898160396678694E-4</c:v>
                </c:pt>
                <c:pt idx="129">
                  <c:v>2.0483181408126276E-4</c:v>
                </c:pt>
                <c:pt idx="130">
                  <c:v>2.6304003493949751E-4</c:v>
                </c:pt>
                <c:pt idx="131">
                  <c:v>3.3667632176937601E-4</c:v>
                </c:pt>
                <c:pt idx="132">
                  <c:v>4.2949063686598018E-4</c:v>
                </c:pt>
                <c:pt idx="133">
                  <c:v>5.4603361096426748E-4</c:v>
                </c:pt>
                <c:pt idx="134">
                  <c:v>6.9178583861611458E-4</c:v>
                </c:pt>
                <c:pt idx="135">
                  <c:v>8.7328915064220061E-4</c:v>
                </c:pt>
                <c:pt idx="136">
                  <c:v>1.0982685049603135E-3</c:v>
                </c:pt>
                <c:pt idx="137">
                  <c:v>1.3757262598325759E-3</c:v>
                </c:pt>
                <c:pt idx="138">
                  <c:v>1.7159811287651232E-3</c:v>
                </c:pt>
                <c:pt idx="139">
                  <c:v>2.1306116855422199E-3</c:v>
                </c:pt>
                <c:pt idx="140">
                  <c:v>2.6322489222277046E-3</c:v>
                </c:pt>
                <c:pt idx="141">
                  <c:v>3.2341449707281164E-3</c:v>
                </c:pt>
                <c:pt idx="142">
                  <c:v>3.9494281708338363E-3</c:v>
                </c:pt>
                <c:pt idx="143">
                  <c:v>4.7899431987302689E-3</c:v>
                </c:pt>
                <c:pt idx="144">
                  <c:v>5.7645773982954833E-3</c:v>
                </c:pt>
                <c:pt idx="145">
                  <c:v>6.8770031182336351E-3</c:v>
                </c:pt>
                <c:pt idx="146">
                  <c:v>8.1228359871341679E-3</c:v>
                </c:pt>
                <c:pt idx="147">
                  <c:v>9.4863349902126401E-3</c:v>
                </c:pt>
                <c:pt idx="148">
                  <c:v>1.0936957556848228E-2</c:v>
                </c:pt>
                <c:pt idx="149">
                  <c:v>1.2426316967521844E-2</c:v>
                </c:pt>
                <c:pt idx="150">
                  <c:v>1.3886323891611985E-2</c:v>
                </c:pt>
                <c:pt idx="151">
                  <c:v>1.5229448225668508E-2</c:v>
                </c:pt>
                <c:pt idx="152">
                  <c:v>1.6352014707662666E-2</c:v>
                </c:pt>
                <c:pt idx="153">
                  <c:v>1.7141176148928194E-2</c:v>
                </c:pt>
                <c:pt idx="154">
                  <c:v>1.7485703204174158E-2</c:v>
                </c:pt>
                <c:pt idx="155">
                  <c:v>1.7290108096114778E-2</c:v>
                </c:pt>
                <c:pt idx="156">
                  <c:v>1.6491055354833962E-2</c:v>
                </c:pt>
                <c:pt idx="157">
                  <c:v>1.5074589951239354E-2</c:v>
                </c:pt>
                <c:pt idx="158">
                  <c:v>1.3092249715264256E-2</c:v>
                </c:pt>
                <c:pt idx="159">
                  <c:v>1.0673100244816438E-2</c:v>
                </c:pt>
                <c:pt idx="160">
                  <c:v>8.0264999356003345E-3</c:v>
                </c:pt>
                <c:pt idx="161">
                  <c:v>5.4270372392109592E-3</c:v>
                </c:pt>
                <c:pt idx="162">
                  <c:v>3.1710145405483259E-3</c:v>
                </c:pt>
                <c:pt idx="163">
                  <c:v>1.4997351441115437E-3</c:v>
                </c:pt>
                <c:pt idx="164">
                  <c:v>5.0760649907640864E-4</c:v>
                </c:pt>
                <c:pt idx="165">
                  <c:v>9.0005417119941008E-5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0.82-Exp</c:v>
          </c:tx>
          <c:spPr>
            <a:ln>
              <a:noFill/>
              <a:prstDash val="sysDot"/>
            </a:ln>
          </c:spPr>
          <c:marker>
            <c:symbol val="diamond"/>
            <c:size val="5"/>
          </c:marker>
          <c:xVal>
            <c:numRef>
              <c:f>COplots!$AC$52:$AC$75</c:f>
              <c:numCache>
                <c:formatCode>General</c:formatCode>
                <c:ptCount val="24"/>
                <c:pt idx="0">
                  <c:v>335</c:v>
                </c:pt>
                <c:pt idx="1">
                  <c:v>340</c:v>
                </c:pt>
                <c:pt idx="2">
                  <c:v>370</c:v>
                </c:pt>
                <c:pt idx="3">
                  <c:v>381</c:v>
                </c:pt>
                <c:pt idx="4">
                  <c:v>391</c:v>
                </c:pt>
                <c:pt idx="5">
                  <c:v>401</c:v>
                </c:pt>
                <c:pt idx="6">
                  <c:v>416</c:v>
                </c:pt>
                <c:pt idx="7">
                  <c:v>420</c:v>
                </c:pt>
                <c:pt idx="8">
                  <c:v>426</c:v>
                </c:pt>
                <c:pt idx="9">
                  <c:v>430</c:v>
                </c:pt>
                <c:pt idx="10">
                  <c:v>449</c:v>
                </c:pt>
                <c:pt idx="11">
                  <c:v>458</c:v>
                </c:pt>
                <c:pt idx="12">
                  <c:v>469</c:v>
                </c:pt>
                <c:pt idx="13">
                  <c:v>481</c:v>
                </c:pt>
                <c:pt idx="14">
                  <c:v>487</c:v>
                </c:pt>
                <c:pt idx="15">
                  <c:v>493</c:v>
                </c:pt>
                <c:pt idx="16">
                  <c:v>503</c:v>
                </c:pt>
                <c:pt idx="17">
                  <c:v>515</c:v>
                </c:pt>
                <c:pt idx="18">
                  <c:v>543</c:v>
                </c:pt>
                <c:pt idx="19">
                  <c:v>555</c:v>
                </c:pt>
                <c:pt idx="20">
                  <c:v>565</c:v>
                </c:pt>
                <c:pt idx="21">
                  <c:v>586</c:v>
                </c:pt>
                <c:pt idx="22">
                  <c:v>600</c:v>
                </c:pt>
                <c:pt idx="23">
                  <c:v>610</c:v>
                </c:pt>
              </c:numCache>
            </c:numRef>
          </c:xVal>
          <c:yVal>
            <c:numRef>
              <c:f>COplots!$AF$52:$AF$74</c:f>
              <c:numCache>
                <c:formatCode>General</c:formatCode>
                <c:ptCount val="23"/>
                <c:pt idx="0">
                  <c:v>0</c:v>
                </c:pt>
                <c:pt idx="1">
                  <c:v>2.1034534142422199E-3</c:v>
                </c:pt>
                <c:pt idx="2">
                  <c:v>1.177933911975643E-2</c:v>
                </c:pt>
                <c:pt idx="3">
                  <c:v>2.3137987556664418E-2</c:v>
                </c:pt>
                <c:pt idx="4">
                  <c:v>3.9965614870602177E-2</c:v>
                </c:pt>
                <c:pt idx="5">
                  <c:v>6.6469127890054144E-2</c:v>
                </c:pt>
                <c:pt idx="6">
                  <c:v>9.1710568860960781E-2</c:v>
                </c:pt>
                <c:pt idx="7">
                  <c:v>9.8862310469384332E-2</c:v>
                </c:pt>
                <c:pt idx="8">
                  <c:v>0.10348990798071721</c:v>
                </c:pt>
                <c:pt idx="9">
                  <c:v>0.10475198002926255</c:v>
                </c:pt>
                <c:pt idx="10">
                  <c:v>0.10391059866356565</c:v>
                </c:pt>
                <c:pt idx="11">
                  <c:v>0.1005450732007781</c:v>
                </c:pt>
                <c:pt idx="12">
                  <c:v>9.4655403640899888E-2</c:v>
                </c:pt>
                <c:pt idx="13">
                  <c:v>8.2455373838295015E-2</c:v>
                </c:pt>
                <c:pt idx="14">
                  <c:v>7.6145013595568356E-2</c:v>
                </c:pt>
                <c:pt idx="15">
                  <c:v>6.8993271987144805E-2</c:v>
                </c:pt>
                <c:pt idx="16">
                  <c:v>5.5951860818843048E-2</c:v>
                </c:pt>
                <c:pt idx="17">
                  <c:v>3.3234563945027072E-2</c:v>
                </c:pt>
                <c:pt idx="18">
                  <c:v>2.6082822336603525E-2</c:v>
                </c:pt>
                <c:pt idx="19">
                  <c:v>2.1034534142422196E-2</c:v>
                </c:pt>
                <c:pt idx="20">
                  <c:v>1.3462101851150206E-2</c:v>
                </c:pt>
                <c:pt idx="21">
                  <c:v>5.048288194181327E-3</c:v>
                </c:pt>
                <c:pt idx="22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0.05-Exp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COplots!$AH$52:$AH$71</c:f>
              <c:numCache>
                <c:formatCode>General</c:formatCode>
                <c:ptCount val="20"/>
                <c:pt idx="0">
                  <c:v>450</c:v>
                </c:pt>
                <c:pt idx="1">
                  <c:v>461</c:v>
                </c:pt>
                <c:pt idx="2">
                  <c:v>470</c:v>
                </c:pt>
                <c:pt idx="3">
                  <c:v>478</c:v>
                </c:pt>
                <c:pt idx="4">
                  <c:v>487</c:v>
                </c:pt>
                <c:pt idx="5">
                  <c:v>492</c:v>
                </c:pt>
                <c:pt idx="6">
                  <c:v>496</c:v>
                </c:pt>
                <c:pt idx="7">
                  <c:v>504</c:v>
                </c:pt>
                <c:pt idx="8">
                  <c:v>509</c:v>
                </c:pt>
                <c:pt idx="9">
                  <c:v>514</c:v>
                </c:pt>
                <c:pt idx="10">
                  <c:v>526</c:v>
                </c:pt>
                <c:pt idx="11">
                  <c:v>537</c:v>
                </c:pt>
                <c:pt idx="12">
                  <c:v>544</c:v>
                </c:pt>
                <c:pt idx="13">
                  <c:v>548</c:v>
                </c:pt>
                <c:pt idx="14">
                  <c:v>555</c:v>
                </c:pt>
                <c:pt idx="15">
                  <c:v>563</c:v>
                </c:pt>
                <c:pt idx="16">
                  <c:v>571</c:v>
                </c:pt>
                <c:pt idx="17">
                  <c:v>589</c:v>
                </c:pt>
                <c:pt idx="18">
                  <c:v>596</c:v>
                </c:pt>
                <c:pt idx="19">
                  <c:v>606</c:v>
                </c:pt>
              </c:numCache>
            </c:numRef>
          </c:xVal>
          <c:yVal>
            <c:numRef>
              <c:f>COplots!$AK$52:$AK$71</c:f>
              <c:numCache>
                <c:formatCode>0.00E+00</c:formatCode>
                <c:ptCount val="20"/>
                <c:pt idx="0">
                  <c:v>3.5685108579947266E-4</c:v>
                </c:pt>
                <c:pt idx="1">
                  <c:v>3.5685108579947265E-3</c:v>
                </c:pt>
                <c:pt idx="2">
                  <c:v>6.0664684585910351E-3</c:v>
                </c:pt>
                <c:pt idx="3">
                  <c:v>9.2781282307862895E-3</c:v>
                </c:pt>
                <c:pt idx="4">
                  <c:v>1.3560341260379961E-2</c:v>
                </c:pt>
                <c:pt idx="5">
                  <c:v>1.6415149946775742E-2</c:v>
                </c:pt>
                <c:pt idx="6">
                  <c:v>1.7485703204174158E-2</c:v>
                </c:pt>
                <c:pt idx="7">
                  <c:v>1.7485703204174158E-2</c:v>
                </c:pt>
                <c:pt idx="8">
                  <c:v>1.6415149946775742E-2</c:v>
                </c:pt>
                <c:pt idx="9">
                  <c:v>1.1776085831382597E-2</c:v>
                </c:pt>
                <c:pt idx="10">
                  <c:v>9.2781282307862895E-3</c:v>
                </c:pt>
                <c:pt idx="11">
                  <c:v>8.921277144986816E-3</c:v>
                </c:pt>
                <c:pt idx="12">
                  <c:v>6.7801706301899804E-3</c:v>
                </c:pt>
                <c:pt idx="13">
                  <c:v>6.0664684585910351E-3</c:v>
                </c:pt>
                <c:pt idx="14">
                  <c:v>4.2822130295936721E-3</c:v>
                </c:pt>
                <c:pt idx="15">
                  <c:v>2.8548086863957813E-3</c:v>
                </c:pt>
                <c:pt idx="16">
                  <c:v>2.4979576005963087E-3</c:v>
                </c:pt>
                <c:pt idx="17">
                  <c:v>7.1370217159894532E-4</c:v>
                </c:pt>
                <c:pt idx="18">
                  <c:v>1.070553257398418E-3</c:v>
                </c:pt>
                <c:pt idx="19">
                  <c:v>7.1370217159894532E-4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33632"/>
        <c:axId val="50148096"/>
      </c:scatterChart>
      <c:valAx>
        <c:axId val="50133632"/>
        <c:scaling>
          <c:orientation val="minMax"/>
          <c:max val="6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0"/>
                  <a:t>Temperature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148096"/>
        <c:crosses val="autoZero"/>
        <c:crossBetween val="midCat"/>
      </c:valAx>
      <c:valAx>
        <c:axId val="50148096"/>
        <c:scaling>
          <c:orientation val="minMax"/>
          <c:max val="0.16000000000000003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00" b="0"/>
                  <a:t>Rate [mol/cm2 s]</a:t>
                </a:r>
              </a:p>
            </c:rich>
          </c:tx>
          <c:layout>
            <c:manualLayout>
              <c:xMode val="edge"/>
              <c:yMode val="edge"/>
              <c:x val="2.1302325581395345E-2"/>
              <c:y val="0.24883160067624999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133632"/>
        <c:crosses val="autoZero"/>
        <c:crossBetween val="midCat"/>
        <c:majorUnit val="2.0000000000000004E-2"/>
        <c:minorUnit val="4.000000000000001E-3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1328401391686505"/>
          <c:y val="9.5250744902438803E-2"/>
          <c:w val="0.34205676616004393"/>
          <c:h val="0.23060268409844994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mbria"/>
              <a:ea typeface="Cambria"/>
              <a:cs typeface="Cambri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CDAB7-D9DB-42F3-B93F-D972A9BDF81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85F1A-19D1-4D7A-A6B4-258FCB2BAD77}">
      <dgm:prSet phldrT="[Text]"/>
      <dgm:spPr/>
      <dgm:t>
        <a:bodyPr/>
        <a:lstStyle/>
        <a:p>
          <a:r>
            <a:rPr lang="en-US" dirty="0" smtClean="0"/>
            <a:t>CO</a:t>
          </a:r>
          <a:endParaRPr lang="en-US" dirty="0"/>
        </a:p>
      </dgm:t>
    </dgm:pt>
    <dgm:pt modelId="{FB270C7E-9CF9-4F4D-AC70-40CB79CE3714}" type="parTrans" cxnId="{A074D73A-826B-4094-940D-B3C01F3F1614}">
      <dgm:prSet/>
      <dgm:spPr/>
      <dgm:t>
        <a:bodyPr/>
        <a:lstStyle/>
        <a:p>
          <a:endParaRPr lang="en-US"/>
        </a:p>
      </dgm:t>
    </dgm:pt>
    <dgm:pt modelId="{452ACE20-6818-4F78-B26B-B3B783EE8E9E}" type="sibTrans" cxnId="{A074D73A-826B-4094-940D-B3C01F3F1614}">
      <dgm:prSet/>
      <dgm:spPr/>
      <dgm:t>
        <a:bodyPr/>
        <a:lstStyle/>
        <a:p>
          <a:endParaRPr lang="en-US"/>
        </a:p>
      </dgm:t>
    </dgm:pt>
    <dgm:pt modelId="{17B08CA8-476A-42FE-A0F4-961175FCBDA7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BC8C4EB9-CFA0-4F64-AAD9-D4A0A14C668C}" type="parTrans" cxnId="{51911107-754F-4CBA-A253-1919F10D9E06}">
      <dgm:prSet/>
      <dgm:spPr/>
      <dgm:t>
        <a:bodyPr/>
        <a:lstStyle/>
        <a:p>
          <a:endParaRPr lang="en-US"/>
        </a:p>
      </dgm:t>
    </dgm:pt>
    <dgm:pt modelId="{20AE4CA6-D892-4A4E-904B-3BD550D64430}" type="sibTrans" cxnId="{51911107-754F-4CBA-A253-1919F10D9E06}">
      <dgm:prSet/>
      <dgm:spPr/>
      <dgm:t>
        <a:bodyPr/>
        <a:lstStyle/>
        <a:p>
          <a:endParaRPr lang="en-US"/>
        </a:p>
      </dgm:t>
    </dgm:pt>
    <dgm:pt modelId="{B2FB4CD3-D58D-4FD4-AAEA-FB32E1D8CE7A}">
      <dgm:prSet phldrT="[Text]"/>
      <dgm:spPr/>
      <dgm:t>
        <a:bodyPr/>
        <a:lstStyle/>
        <a:p>
          <a:r>
            <a:rPr lang="en-US" dirty="0" smtClean="0"/>
            <a:t>CH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  <a:endParaRPr lang="en-US" dirty="0"/>
        </a:p>
      </dgm:t>
    </dgm:pt>
    <dgm:pt modelId="{30BDCE57-A7EC-4C1E-A2C6-B1989DBFE1E2}" type="parTrans" cxnId="{17E3B657-B48F-45E1-ADA5-39207C2158A2}">
      <dgm:prSet/>
      <dgm:spPr/>
      <dgm:t>
        <a:bodyPr/>
        <a:lstStyle/>
        <a:p>
          <a:endParaRPr lang="en-US"/>
        </a:p>
      </dgm:t>
    </dgm:pt>
    <dgm:pt modelId="{40559DB4-B092-40FD-883F-AAA9DC011C9B}" type="sibTrans" cxnId="{17E3B657-B48F-45E1-ADA5-39207C2158A2}">
      <dgm:prSet/>
      <dgm:spPr/>
      <dgm:t>
        <a:bodyPr/>
        <a:lstStyle/>
        <a:p>
          <a:endParaRPr lang="en-US"/>
        </a:p>
      </dgm:t>
    </dgm:pt>
    <dgm:pt modelId="{1D8AA146-56BF-4AD5-A4B3-F1761488D8C5}">
      <dgm:prSet phldrT="[Text]"/>
      <dgm:spPr/>
      <dgm:t>
        <a:bodyPr/>
        <a:lstStyle/>
        <a:p>
          <a:r>
            <a:rPr lang="en-US" dirty="0" smtClean="0"/>
            <a:t>NH</a:t>
          </a:r>
          <a:r>
            <a:rPr lang="en-US" baseline="-25000" dirty="0" smtClean="0"/>
            <a:t>3</a:t>
          </a:r>
          <a:endParaRPr lang="en-US" baseline="-25000" dirty="0"/>
        </a:p>
      </dgm:t>
    </dgm:pt>
    <dgm:pt modelId="{F98F72C6-F60E-40EF-900B-95670787BB19}" type="parTrans" cxnId="{4C090E73-4504-48BE-8F9C-AA610573E6E9}">
      <dgm:prSet/>
      <dgm:spPr/>
      <dgm:t>
        <a:bodyPr/>
        <a:lstStyle/>
        <a:p>
          <a:endParaRPr lang="en-US"/>
        </a:p>
      </dgm:t>
    </dgm:pt>
    <dgm:pt modelId="{9C1E83FA-FA46-4E8C-AAD5-2679F9FEEF8A}" type="sibTrans" cxnId="{4C090E73-4504-48BE-8F9C-AA610573E6E9}">
      <dgm:prSet/>
      <dgm:spPr/>
      <dgm:t>
        <a:bodyPr/>
        <a:lstStyle/>
        <a:p>
          <a:endParaRPr lang="en-US"/>
        </a:p>
      </dgm:t>
    </dgm:pt>
    <dgm:pt modelId="{DA4E3220-9B6C-4CDF-B637-BAE115C7EA88}">
      <dgm:prSet phldrT="[Text]"/>
      <dgm:spPr/>
      <dgm:t>
        <a:bodyPr/>
        <a:lstStyle/>
        <a:p>
          <a:r>
            <a:rPr lang="en-US" dirty="0" smtClean="0"/>
            <a:t>HCN</a:t>
          </a:r>
          <a:endParaRPr lang="en-US" dirty="0"/>
        </a:p>
      </dgm:t>
    </dgm:pt>
    <dgm:pt modelId="{16A330EF-17AA-40E8-877D-2199DB988E34}" type="parTrans" cxnId="{18EEFF2B-89AC-4CD0-9946-83D4068DED18}">
      <dgm:prSet/>
      <dgm:spPr/>
      <dgm:t>
        <a:bodyPr/>
        <a:lstStyle/>
        <a:p>
          <a:endParaRPr lang="en-US"/>
        </a:p>
      </dgm:t>
    </dgm:pt>
    <dgm:pt modelId="{A55A6E52-6007-4E52-8866-0259958E9303}" type="sibTrans" cxnId="{18EEFF2B-89AC-4CD0-9946-83D4068DED18}">
      <dgm:prSet/>
      <dgm:spPr/>
      <dgm:t>
        <a:bodyPr/>
        <a:lstStyle/>
        <a:p>
          <a:endParaRPr lang="en-US"/>
        </a:p>
      </dgm:t>
    </dgm:pt>
    <dgm:pt modelId="{5FA21773-70FC-4ECE-B59E-C075853FB5B4}" type="pres">
      <dgm:prSet presAssocID="{8C7CDAB7-D9DB-42F3-B93F-D972A9BDF8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361C4E-91AC-45D0-92B0-4576A17CEDAE}" type="pres">
      <dgm:prSet presAssocID="{F4A85F1A-19D1-4D7A-A6B4-258FCB2BAD7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2D6DF-C497-49D4-A6D1-09EE393BC951}" type="pres">
      <dgm:prSet presAssocID="{F4A85F1A-19D1-4D7A-A6B4-258FCB2BAD77}" presName="spNode" presStyleCnt="0"/>
      <dgm:spPr/>
    </dgm:pt>
    <dgm:pt modelId="{F2017AA8-4633-4877-86A1-E8DE23FD1F25}" type="pres">
      <dgm:prSet presAssocID="{452ACE20-6818-4F78-B26B-B3B783EE8E9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1BF2350-283D-4DF6-804E-AA890E9E6A6D}" type="pres">
      <dgm:prSet presAssocID="{17B08CA8-476A-42FE-A0F4-961175FCBD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81B4D-DE78-471A-8C68-ED4A40EF9507}" type="pres">
      <dgm:prSet presAssocID="{17B08CA8-476A-42FE-A0F4-961175FCBDA7}" presName="spNode" presStyleCnt="0"/>
      <dgm:spPr/>
    </dgm:pt>
    <dgm:pt modelId="{4BF83245-E817-4E72-985D-7E642B76C763}" type="pres">
      <dgm:prSet presAssocID="{20AE4CA6-D892-4A4E-904B-3BD550D6443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20A8A04-AE7B-473A-BEF7-768BB62E8968}" type="pres">
      <dgm:prSet presAssocID="{B2FB4CD3-D58D-4FD4-AAEA-FB32E1D8CE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BE12C-AA97-4EFE-AA47-7EC396DFB173}" type="pres">
      <dgm:prSet presAssocID="{B2FB4CD3-D58D-4FD4-AAEA-FB32E1D8CE7A}" presName="spNode" presStyleCnt="0"/>
      <dgm:spPr/>
    </dgm:pt>
    <dgm:pt modelId="{C51B1C85-8A37-4C1E-9DEE-2A6221B16667}" type="pres">
      <dgm:prSet presAssocID="{40559DB4-B092-40FD-883F-AAA9DC011C9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B748DDB-0A29-4FE2-A901-A036668FF79F}" type="pres">
      <dgm:prSet presAssocID="{1D8AA146-56BF-4AD5-A4B3-F1761488D8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DF755-D6A8-4143-8857-51F69B792BAB}" type="pres">
      <dgm:prSet presAssocID="{1D8AA146-56BF-4AD5-A4B3-F1761488D8C5}" presName="spNode" presStyleCnt="0"/>
      <dgm:spPr/>
    </dgm:pt>
    <dgm:pt modelId="{B06716BF-0673-49BB-82C7-357D70F5EAC2}" type="pres">
      <dgm:prSet presAssocID="{9C1E83FA-FA46-4E8C-AAD5-2679F9FEEF8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7338EDA-270F-4565-8F17-E1B000FD2B34}" type="pres">
      <dgm:prSet presAssocID="{DA4E3220-9B6C-4CDF-B637-BAE115C7EA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7BA41-A482-4014-B7DB-09799B64E16A}" type="pres">
      <dgm:prSet presAssocID="{DA4E3220-9B6C-4CDF-B637-BAE115C7EA88}" presName="spNode" presStyleCnt="0"/>
      <dgm:spPr/>
    </dgm:pt>
    <dgm:pt modelId="{3B55CA0A-9F64-4563-BD0C-2A97A629191E}" type="pres">
      <dgm:prSet presAssocID="{A55A6E52-6007-4E52-8866-0259958E930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80B9B6B-E2B5-4D2B-81DE-DC0C35EEAA2E}" type="presOf" srcId="{DA4E3220-9B6C-4CDF-B637-BAE115C7EA88}" destId="{E7338EDA-270F-4565-8F17-E1B000FD2B34}" srcOrd="0" destOrd="0" presId="urn:microsoft.com/office/officeart/2005/8/layout/cycle6"/>
    <dgm:cxn modelId="{ABC3B9EE-A1E5-4432-8A08-F377566526EA}" type="presOf" srcId="{17B08CA8-476A-42FE-A0F4-961175FCBDA7}" destId="{A1BF2350-283D-4DF6-804E-AA890E9E6A6D}" srcOrd="0" destOrd="0" presId="urn:microsoft.com/office/officeart/2005/8/layout/cycle6"/>
    <dgm:cxn modelId="{55E56581-4CFF-435D-85B4-D13DA9DE41D5}" type="presOf" srcId="{B2FB4CD3-D58D-4FD4-AAEA-FB32E1D8CE7A}" destId="{820A8A04-AE7B-473A-BEF7-768BB62E8968}" srcOrd="0" destOrd="0" presId="urn:microsoft.com/office/officeart/2005/8/layout/cycle6"/>
    <dgm:cxn modelId="{A074D73A-826B-4094-940D-B3C01F3F1614}" srcId="{8C7CDAB7-D9DB-42F3-B93F-D972A9BDF817}" destId="{F4A85F1A-19D1-4D7A-A6B4-258FCB2BAD77}" srcOrd="0" destOrd="0" parTransId="{FB270C7E-9CF9-4F4D-AC70-40CB79CE3714}" sibTransId="{452ACE20-6818-4F78-B26B-B3B783EE8E9E}"/>
    <dgm:cxn modelId="{18EEFF2B-89AC-4CD0-9946-83D4068DED18}" srcId="{8C7CDAB7-D9DB-42F3-B93F-D972A9BDF817}" destId="{DA4E3220-9B6C-4CDF-B637-BAE115C7EA88}" srcOrd="4" destOrd="0" parTransId="{16A330EF-17AA-40E8-877D-2199DB988E34}" sibTransId="{A55A6E52-6007-4E52-8866-0259958E9303}"/>
    <dgm:cxn modelId="{AF7DD0BB-9FF9-4843-91EF-08394509A1C8}" type="presOf" srcId="{1D8AA146-56BF-4AD5-A4B3-F1761488D8C5}" destId="{BB748DDB-0A29-4FE2-A901-A036668FF79F}" srcOrd="0" destOrd="0" presId="urn:microsoft.com/office/officeart/2005/8/layout/cycle6"/>
    <dgm:cxn modelId="{4C090E73-4504-48BE-8F9C-AA610573E6E9}" srcId="{8C7CDAB7-D9DB-42F3-B93F-D972A9BDF817}" destId="{1D8AA146-56BF-4AD5-A4B3-F1761488D8C5}" srcOrd="3" destOrd="0" parTransId="{F98F72C6-F60E-40EF-900B-95670787BB19}" sibTransId="{9C1E83FA-FA46-4E8C-AAD5-2679F9FEEF8A}"/>
    <dgm:cxn modelId="{17E3B657-B48F-45E1-ADA5-39207C2158A2}" srcId="{8C7CDAB7-D9DB-42F3-B93F-D972A9BDF817}" destId="{B2FB4CD3-D58D-4FD4-AAEA-FB32E1D8CE7A}" srcOrd="2" destOrd="0" parTransId="{30BDCE57-A7EC-4C1E-A2C6-B1989DBFE1E2}" sibTransId="{40559DB4-B092-40FD-883F-AAA9DC011C9B}"/>
    <dgm:cxn modelId="{17EA1525-C22A-4A6D-9381-0D7520191AF2}" type="presOf" srcId="{A55A6E52-6007-4E52-8866-0259958E9303}" destId="{3B55CA0A-9F64-4563-BD0C-2A97A629191E}" srcOrd="0" destOrd="0" presId="urn:microsoft.com/office/officeart/2005/8/layout/cycle6"/>
    <dgm:cxn modelId="{193CB3D3-572F-4705-8C4E-4446B92108E1}" type="presOf" srcId="{20AE4CA6-D892-4A4E-904B-3BD550D64430}" destId="{4BF83245-E817-4E72-985D-7E642B76C763}" srcOrd="0" destOrd="0" presId="urn:microsoft.com/office/officeart/2005/8/layout/cycle6"/>
    <dgm:cxn modelId="{B566A363-9211-412D-90B2-5D2FFD2DBBE2}" type="presOf" srcId="{8C7CDAB7-D9DB-42F3-B93F-D972A9BDF817}" destId="{5FA21773-70FC-4ECE-B59E-C075853FB5B4}" srcOrd="0" destOrd="0" presId="urn:microsoft.com/office/officeart/2005/8/layout/cycle6"/>
    <dgm:cxn modelId="{77A08B87-A932-4167-80BB-4D57BF4B2370}" type="presOf" srcId="{40559DB4-B092-40FD-883F-AAA9DC011C9B}" destId="{C51B1C85-8A37-4C1E-9DEE-2A6221B16667}" srcOrd="0" destOrd="0" presId="urn:microsoft.com/office/officeart/2005/8/layout/cycle6"/>
    <dgm:cxn modelId="{51911107-754F-4CBA-A253-1919F10D9E06}" srcId="{8C7CDAB7-D9DB-42F3-B93F-D972A9BDF817}" destId="{17B08CA8-476A-42FE-A0F4-961175FCBDA7}" srcOrd="1" destOrd="0" parTransId="{BC8C4EB9-CFA0-4F64-AAD9-D4A0A14C668C}" sibTransId="{20AE4CA6-D892-4A4E-904B-3BD550D64430}"/>
    <dgm:cxn modelId="{451441E2-C5E0-4722-B6F8-87A9819AB205}" type="presOf" srcId="{9C1E83FA-FA46-4E8C-AAD5-2679F9FEEF8A}" destId="{B06716BF-0673-49BB-82C7-357D70F5EAC2}" srcOrd="0" destOrd="0" presId="urn:microsoft.com/office/officeart/2005/8/layout/cycle6"/>
    <dgm:cxn modelId="{A4C26C49-3512-4C6D-8ADB-7916CFF0B008}" type="presOf" srcId="{452ACE20-6818-4F78-B26B-B3B783EE8E9E}" destId="{F2017AA8-4633-4877-86A1-E8DE23FD1F25}" srcOrd="0" destOrd="0" presId="urn:microsoft.com/office/officeart/2005/8/layout/cycle6"/>
    <dgm:cxn modelId="{6E303F44-388E-4BF3-B424-AE64E1182EAE}" type="presOf" srcId="{F4A85F1A-19D1-4D7A-A6B4-258FCB2BAD77}" destId="{06361C4E-91AC-45D0-92B0-4576A17CEDAE}" srcOrd="0" destOrd="0" presId="urn:microsoft.com/office/officeart/2005/8/layout/cycle6"/>
    <dgm:cxn modelId="{2FAA9287-A69A-40D8-82D8-C7056B1AD998}" type="presParOf" srcId="{5FA21773-70FC-4ECE-B59E-C075853FB5B4}" destId="{06361C4E-91AC-45D0-92B0-4576A17CEDAE}" srcOrd="0" destOrd="0" presId="urn:microsoft.com/office/officeart/2005/8/layout/cycle6"/>
    <dgm:cxn modelId="{0100C1BE-215A-4CAD-864A-3B3ED94E5258}" type="presParOf" srcId="{5FA21773-70FC-4ECE-B59E-C075853FB5B4}" destId="{D232D6DF-C497-49D4-A6D1-09EE393BC951}" srcOrd="1" destOrd="0" presId="urn:microsoft.com/office/officeart/2005/8/layout/cycle6"/>
    <dgm:cxn modelId="{99FFF7FC-7F20-4BC2-BBE7-CFA94168D0A5}" type="presParOf" srcId="{5FA21773-70FC-4ECE-B59E-C075853FB5B4}" destId="{F2017AA8-4633-4877-86A1-E8DE23FD1F25}" srcOrd="2" destOrd="0" presId="urn:microsoft.com/office/officeart/2005/8/layout/cycle6"/>
    <dgm:cxn modelId="{D153DE3A-2777-4737-8521-96A064FAA68B}" type="presParOf" srcId="{5FA21773-70FC-4ECE-B59E-C075853FB5B4}" destId="{A1BF2350-283D-4DF6-804E-AA890E9E6A6D}" srcOrd="3" destOrd="0" presId="urn:microsoft.com/office/officeart/2005/8/layout/cycle6"/>
    <dgm:cxn modelId="{3897C964-8680-4D25-A9FB-9333BA4BB20A}" type="presParOf" srcId="{5FA21773-70FC-4ECE-B59E-C075853FB5B4}" destId="{80D81B4D-DE78-471A-8C68-ED4A40EF9507}" srcOrd="4" destOrd="0" presId="urn:microsoft.com/office/officeart/2005/8/layout/cycle6"/>
    <dgm:cxn modelId="{0966995B-350C-458F-A1E2-E645D7382110}" type="presParOf" srcId="{5FA21773-70FC-4ECE-B59E-C075853FB5B4}" destId="{4BF83245-E817-4E72-985D-7E642B76C763}" srcOrd="5" destOrd="0" presId="urn:microsoft.com/office/officeart/2005/8/layout/cycle6"/>
    <dgm:cxn modelId="{20DCA847-74DB-44B4-AB11-E2EC1E093526}" type="presParOf" srcId="{5FA21773-70FC-4ECE-B59E-C075853FB5B4}" destId="{820A8A04-AE7B-473A-BEF7-768BB62E8968}" srcOrd="6" destOrd="0" presId="urn:microsoft.com/office/officeart/2005/8/layout/cycle6"/>
    <dgm:cxn modelId="{4AB76B48-CF93-476C-9BFB-A058CAD4D502}" type="presParOf" srcId="{5FA21773-70FC-4ECE-B59E-C075853FB5B4}" destId="{902BE12C-AA97-4EFE-AA47-7EC396DFB173}" srcOrd="7" destOrd="0" presId="urn:microsoft.com/office/officeart/2005/8/layout/cycle6"/>
    <dgm:cxn modelId="{5355EED9-89A2-4A8C-A6C6-7684E902DCEB}" type="presParOf" srcId="{5FA21773-70FC-4ECE-B59E-C075853FB5B4}" destId="{C51B1C85-8A37-4C1E-9DEE-2A6221B16667}" srcOrd="8" destOrd="0" presId="urn:microsoft.com/office/officeart/2005/8/layout/cycle6"/>
    <dgm:cxn modelId="{1EC863FC-5D3E-4832-899A-E24A1B2032D4}" type="presParOf" srcId="{5FA21773-70FC-4ECE-B59E-C075853FB5B4}" destId="{BB748DDB-0A29-4FE2-A901-A036668FF79F}" srcOrd="9" destOrd="0" presId="urn:microsoft.com/office/officeart/2005/8/layout/cycle6"/>
    <dgm:cxn modelId="{B2CC9BAD-D313-41E2-8682-DACC67821E1F}" type="presParOf" srcId="{5FA21773-70FC-4ECE-B59E-C075853FB5B4}" destId="{D33DF755-D6A8-4143-8857-51F69B792BAB}" srcOrd="10" destOrd="0" presId="urn:microsoft.com/office/officeart/2005/8/layout/cycle6"/>
    <dgm:cxn modelId="{D79C1153-AD89-4D89-A4B8-7802391718F3}" type="presParOf" srcId="{5FA21773-70FC-4ECE-B59E-C075853FB5B4}" destId="{B06716BF-0673-49BB-82C7-357D70F5EAC2}" srcOrd="11" destOrd="0" presId="urn:microsoft.com/office/officeart/2005/8/layout/cycle6"/>
    <dgm:cxn modelId="{D832584A-EB53-4800-A01F-CED46AEB3348}" type="presParOf" srcId="{5FA21773-70FC-4ECE-B59E-C075853FB5B4}" destId="{E7338EDA-270F-4565-8F17-E1B000FD2B34}" srcOrd="12" destOrd="0" presId="urn:microsoft.com/office/officeart/2005/8/layout/cycle6"/>
    <dgm:cxn modelId="{6A3693C7-C25B-4B82-83F2-9E830F81D760}" type="presParOf" srcId="{5FA21773-70FC-4ECE-B59E-C075853FB5B4}" destId="{CBB7BA41-A482-4014-B7DB-09799B64E16A}" srcOrd="13" destOrd="0" presId="urn:microsoft.com/office/officeart/2005/8/layout/cycle6"/>
    <dgm:cxn modelId="{89663FEF-F3A5-4051-86F9-D34CCC16701B}" type="presParOf" srcId="{5FA21773-70FC-4ECE-B59E-C075853FB5B4}" destId="{3B55CA0A-9F64-4563-BD0C-2A97A629191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1A27B-447D-45D6-B25A-9F8034B1E7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0C6CA6-1154-4220-8808-F9ED8AD52F86}">
      <dgm:prSet phldrT="[Text]" custT="1"/>
      <dgm:spPr>
        <a:noFill/>
        <a:ln>
          <a:solidFill>
            <a:schemeClr val="tx1"/>
          </a:solidFill>
        </a:ln>
      </dgm:spPr>
      <dgm:t>
        <a:bodyPr vert="vert"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EEFD09-39E9-4582-AC26-1B4CCFA705C7}" type="parTrans" cxnId="{9C1AA95A-70AF-419E-B89D-536B4528B2E7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05AC191-4336-4FDB-96D8-4D0B1FA2DB2B}" type="sibTrans" cxnId="{9C1AA95A-70AF-419E-B89D-536B4528B2E7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9B53350-23A3-46BA-A371-4386D65A666C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TST</a:t>
          </a:r>
          <a:r>
            <a: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sz="2400" baseline="30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D8D3D6-0E4F-45FB-955F-DCFF3FC79664}" type="parTrans" cxnId="{A6CB7514-7F44-43A2-8275-CA09676C0E86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DF30E80-5839-49A6-8CC8-5AECAAB86244}" type="sibTrans" cxnId="{A6CB7514-7F44-43A2-8275-CA09676C0E86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6BDC167-4D33-478C-AD1B-352C653066D3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Desorption: 10</a:t>
          </a:r>
          <a:r>
            <a: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</a:t>
          </a:r>
          <a:r>
            <a: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78DFC7-FD9D-4D4E-90DE-14FDECD74DB9}" type="parTrans" cxnId="{DD9EC1A1-652B-471D-A658-8B5D62464B5B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BF0F258-96D7-4760-8FD9-AF1E8B85AA3A}" type="sibTrans" cxnId="{DD9EC1A1-652B-471D-A658-8B5D62464B5B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89BE4DD6-3355-44FD-AB3B-7F680D0A4443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Surface reaction: </a:t>
          </a:r>
          <a:b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</a:t>
          </a:r>
          <a:r>
            <a: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s</a:t>
          </a:r>
          <a:r>
            <a: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FDC2EC3-A282-46FE-8764-FC1F94040893}" type="parTrans" cxnId="{C4F89A2A-152D-4BA2-BB3B-5D92D79F6888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18739334-5E81-479B-9F36-00C0548B423B}" type="sibTrans" cxnId="{C4F89A2A-152D-4BA2-BB3B-5D92D79F6888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E80E8F2-E103-4139-9BF3-6308835E6550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Literature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28DA52-1BA0-4771-9497-1E7DF61BE961}" type="parTrans" cxnId="{4DDAD922-B1DB-4E73-A400-776C1A7CFA23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5133BDBD-BCB4-4074-975B-55DE8F68BB7F}" type="sibTrans" cxnId="{4DDAD922-B1DB-4E73-A400-776C1A7CFA23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93800F17-CD25-4A5D-A4EE-350C92D4FC83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Sticking coefficients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C689C-B17E-4A11-8015-8C66529FD60D}" type="parTrans" cxnId="{0EC22A72-2DB9-4994-9042-9AAD676D0C73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5E86A99C-FF0B-4B2E-B62A-6390AE879654}" type="sibTrans" cxnId="{0EC22A72-2DB9-4994-9042-9AAD676D0C73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E748A460-316D-466A-9B21-C31E17E5ACB8}" type="pres">
      <dgm:prSet presAssocID="{4AD1A27B-447D-45D6-B25A-9F8034B1E7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B4399-D3A1-43E1-B472-C511CEA7A66E}" type="pres">
      <dgm:prSet presAssocID="{390C6CA6-1154-4220-8808-F9ED8AD52F86}" presName="root1" presStyleCnt="0"/>
      <dgm:spPr/>
    </dgm:pt>
    <dgm:pt modelId="{DB68081E-1785-43B1-95F4-BB5A991897A2}" type="pres">
      <dgm:prSet presAssocID="{390C6CA6-1154-4220-8808-F9ED8AD52F86}" presName="LevelOneTextNode" presStyleLbl="node0" presStyleIdx="0" presStyleCnt="1" custScaleY="17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0382C0-AE64-4B6F-9599-D86A4F34279B}" type="pres">
      <dgm:prSet presAssocID="{390C6CA6-1154-4220-8808-F9ED8AD52F86}" presName="level2hierChild" presStyleCnt="0"/>
      <dgm:spPr/>
    </dgm:pt>
    <dgm:pt modelId="{CE629AA6-54F5-43A0-B243-585DD4762EB7}" type="pres">
      <dgm:prSet presAssocID="{7BD8D3D6-0E4F-45FB-955F-DCFF3FC796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0B71EE1-DAEF-44C3-8945-2B3EE6BFA0B5}" type="pres">
      <dgm:prSet presAssocID="{7BD8D3D6-0E4F-45FB-955F-DCFF3FC796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8C28B11-32E6-4CEA-B4A5-E16CECD4F3A8}" type="pres">
      <dgm:prSet presAssocID="{29B53350-23A3-46BA-A371-4386D65A666C}" presName="root2" presStyleCnt="0"/>
      <dgm:spPr/>
    </dgm:pt>
    <dgm:pt modelId="{E6ED5C8E-C872-4F48-AE0B-40D1BC1218EA}" type="pres">
      <dgm:prSet presAssocID="{29B53350-23A3-46BA-A371-4386D65A666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EA603C-A23C-4320-92C4-6FBD5AD436EE}" type="pres">
      <dgm:prSet presAssocID="{29B53350-23A3-46BA-A371-4386D65A666C}" presName="level3hierChild" presStyleCnt="0"/>
      <dgm:spPr/>
    </dgm:pt>
    <dgm:pt modelId="{668C11E9-7C4D-49B0-AE3A-599EEA2B38FA}" type="pres">
      <dgm:prSet presAssocID="{8D78DFC7-FD9D-4D4E-90DE-14FDECD74DB9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54F4742-2E95-400D-83AD-A5D097A7383F}" type="pres">
      <dgm:prSet presAssocID="{8D78DFC7-FD9D-4D4E-90DE-14FDECD74DB9}" presName="connTx" presStyleLbl="parChTrans1D3" presStyleIdx="0" presStyleCnt="3"/>
      <dgm:spPr/>
      <dgm:t>
        <a:bodyPr/>
        <a:lstStyle/>
        <a:p>
          <a:endParaRPr lang="en-US"/>
        </a:p>
      </dgm:t>
    </dgm:pt>
    <dgm:pt modelId="{32681998-3C7D-42A1-ACAE-D8B873890AFC}" type="pres">
      <dgm:prSet presAssocID="{D6BDC167-4D33-478C-AD1B-352C653066D3}" presName="root2" presStyleCnt="0"/>
      <dgm:spPr/>
    </dgm:pt>
    <dgm:pt modelId="{F060C22E-E811-4B5D-90BA-425CC31099EA}" type="pres">
      <dgm:prSet presAssocID="{D6BDC167-4D33-478C-AD1B-352C653066D3}" presName="LevelTwoTextNode" presStyleLbl="node3" presStyleIdx="0" presStyleCnt="3" custScaleY="1311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9ABA0-3A54-480A-B1D9-415C1A4CB1A2}" type="pres">
      <dgm:prSet presAssocID="{D6BDC167-4D33-478C-AD1B-352C653066D3}" presName="level3hierChild" presStyleCnt="0"/>
      <dgm:spPr/>
    </dgm:pt>
    <dgm:pt modelId="{12F03FAB-37D4-49CC-A808-24AD0DC1605A}" type="pres">
      <dgm:prSet presAssocID="{5FDC2EC3-A282-46FE-8764-FC1F9404089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E6C4F0D-7DF1-4CE6-816F-35C275B5EA9A}" type="pres">
      <dgm:prSet presAssocID="{5FDC2EC3-A282-46FE-8764-FC1F9404089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61D9C8F1-D21C-4CAA-87A2-968556F9EA2A}" type="pres">
      <dgm:prSet presAssocID="{89BE4DD6-3355-44FD-AB3B-7F680D0A4443}" presName="root2" presStyleCnt="0"/>
      <dgm:spPr/>
    </dgm:pt>
    <dgm:pt modelId="{405D34FE-F83F-4657-8CF0-34ED9EF1E42E}" type="pres">
      <dgm:prSet presAssocID="{89BE4DD6-3355-44FD-AB3B-7F680D0A4443}" presName="LevelTwoTextNode" presStyleLbl="node3" presStyleIdx="1" presStyleCnt="3" custScaleY="177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40AE86-E673-4A93-954F-606D4D576ADF}" type="pres">
      <dgm:prSet presAssocID="{89BE4DD6-3355-44FD-AB3B-7F680D0A4443}" presName="level3hierChild" presStyleCnt="0"/>
      <dgm:spPr/>
    </dgm:pt>
    <dgm:pt modelId="{9633BA9B-0829-4B2B-B302-98EBB569C5A1}" type="pres">
      <dgm:prSet presAssocID="{2028DA52-1BA0-4771-9497-1E7DF61BE96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B4C57B4-50DA-4818-BB91-AA0188BEB41D}" type="pres">
      <dgm:prSet presAssocID="{2028DA52-1BA0-4771-9497-1E7DF61BE96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38397E7-CFE7-4EF0-BD58-9CCD31FCEC66}" type="pres">
      <dgm:prSet presAssocID="{DE80E8F2-E103-4139-9BF3-6308835E6550}" presName="root2" presStyleCnt="0"/>
      <dgm:spPr/>
    </dgm:pt>
    <dgm:pt modelId="{135CF751-4CC1-4991-958A-E208CEE439B9}" type="pres">
      <dgm:prSet presAssocID="{DE80E8F2-E103-4139-9BF3-6308835E655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C9DEF-00A1-4C5C-944F-C84AF887BFC3}" type="pres">
      <dgm:prSet presAssocID="{DE80E8F2-E103-4139-9BF3-6308835E6550}" presName="level3hierChild" presStyleCnt="0"/>
      <dgm:spPr/>
    </dgm:pt>
    <dgm:pt modelId="{DCBFA036-BE8A-4E6E-B46E-738B39EBCA5D}" type="pres">
      <dgm:prSet presAssocID="{86AC689C-B17E-4A11-8015-8C66529FD60D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917DD5C-6931-493A-8E89-297FD27C73E1}" type="pres">
      <dgm:prSet presAssocID="{86AC689C-B17E-4A11-8015-8C66529FD60D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A517F40-E76A-4E15-B01D-B2EBFCBC405A}" type="pres">
      <dgm:prSet presAssocID="{93800F17-CD25-4A5D-A4EE-350C92D4FC83}" presName="root2" presStyleCnt="0"/>
      <dgm:spPr/>
    </dgm:pt>
    <dgm:pt modelId="{0E278F1F-4173-45CF-92F2-B42E98768CE1}" type="pres">
      <dgm:prSet presAssocID="{93800F17-CD25-4A5D-A4EE-350C92D4FC83}" presName="LevelTwoTextNode" presStyleLbl="node3" presStyleIdx="2" presStyleCnt="3" custScaleY="113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19272-E4F4-4FE9-9D62-7CDBEABA80E8}" type="pres">
      <dgm:prSet presAssocID="{93800F17-CD25-4A5D-A4EE-350C92D4FC83}" presName="level3hierChild" presStyleCnt="0"/>
      <dgm:spPr/>
    </dgm:pt>
  </dgm:ptLst>
  <dgm:cxnLst>
    <dgm:cxn modelId="{4DDAD922-B1DB-4E73-A400-776C1A7CFA23}" srcId="{390C6CA6-1154-4220-8808-F9ED8AD52F86}" destId="{DE80E8F2-E103-4139-9BF3-6308835E6550}" srcOrd="1" destOrd="0" parTransId="{2028DA52-1BA0-4771-9497-1E7DF61BE961}" sibTransId="{5133BDBD-BCB4-4074-975B-55DE8F68BB7F}"/>
    <dgm:cxn modelId="{262BA0EA-4CB3-41C7-90BD-7BB6DFD3CDD2}" type="presOf" srcId="{8D78DFC7-FD9D-4D4E-90DE-14FDECD74DB9}" destId="{554F4742-2E95-400D-83AD-A5D097A7383F}" srcOrd="1" destOrd="0" presId="urn:microsoft.com/office/officeart/2008/layout/HorizontalMultiLevelHierarchy"/>
    <dgm:cxn modelId="{5B544A61-5ED0-465B-8BE5-D3FD0347E8FE}" type="presOf" srcId="{7BD8D3D6-0E4F-45FB-955F-DCFF3FC79664}" destId="{CE629AA6-54F5-43A0-B243-585DD4762EB7}" srcOrd="0" destOrd="0" presId="urn:microsoft.com/office/officeart/2008/layout/HorizontalMultiLevelHierarchy"/>
    <dgm:cxn modelId="{6CC9F6F2-F44F-42D7-ACBF-4EA5100613C5}" type="presOf" srcId="{86AC689C-B17E-4A11-8015-8C66529FD60D}" destId="{DCBFA036-BE8A-4E6E-B46E-738B39EBCA5D}" srcOrd="0" destOrd="0" presId="urn:microsoft.com/office/officeart/2008/layout/HorizontalMultiLevelHierarchy"/>
    <dgm:cxn modelId="{9049FA48-0B0A-4FBE-8BF0-E71E1CCA2BD0}" type="presOf" srcId="{4AD1A27B-447D-45D6-B25A-9F8034B1E754}" destId="{E748A460-316D-466A-9B21-C31E17E5ACB8}" srcOrd="0" destOrd="0" presId="urn:microsoft.com/office/officeart/2008/layout/HorizontalMultiLevelHierarchy"/>
    <dgm:cxn modelId="{9C1AA95A-70AF-419E-B89D-536B4528B2E7}" srcId="{4AD1A27B-447D-45D6-B25A-9F8034B1E754}" destId="{390C6CA6-1154-4220-8808-F9ED8AD52F86}" srcOrd="0" destOrd="0" parTransId="{34EEFD09-39E9-4582-AC26-1B4CCFA705C7}" sibTransId="{B05AC191-4336-4FDB-96D8-4D0B1FA2DB2B}"/>
    <dgm:cxn modelId="{A6CB7514-7F44-43A2-8275-CA09676C0E86}" srcId="{390C6CA6-1154-4220-8808-F9ED8AD52F86}" destId="{29B53350-23A3-46BA-A371-4386D65A666C}" srcOrd="0" destOrd="0" parTransId="{7BD8D3D6-0E4F-45FB-955F-DCFF3FC79664}" sibTransId="{DDF30E80-5839-49A6-8CC8-5AECAAB86244}"/>
    <dgm:cxn modelId="{82C75C00-E43B-4035-A045-979442BA7746}" type="presOf" srcId="{5FDC2EC3-A282-46FE-8764-FC1F94040893}" destId="{12F03FAB-37D4-49CC-A808-24AD0DC1605A}" srcOrd="0" destOrd="0" presId="urn:microsoft.com/office/officeart/2008/layout/HorizontalMultiLevelHierarchy"/>
    <dgm:cxn modelId="{DD9EC1A1-652B-471D-A658-8B5D62464B5B}" srcId="{29B53350-23A3-46BA-A371-4386D65A666C}" destId="{D6BDC167-4D33-478C-AD1B-352C653066D3}" srcOrd="0" destOrd="0" parTransId="{8D78DFC7-FD9D-4D4E-90DE-14FDECD74DB9}" sibTransId="{ABF0F258-96D7-4760-8FD9-AF1E8B85AA3A}"/>
    <dgm:cxn modelId="{C4F89A2A-152D-4BA2-BB3B-5D92D79F6888}" srcId="{29B53350-23A3-46BA-A371-4386D65A666C}" destId="{89BE4DD6-3355-44FD-AB3B-7F680D0A4443}" srcOrd="1" destOrd="0" parTransId="{5FDC2EC3-A282-46FE-8764-FC1F94040893}" sibTransId="{18739334-5E81-479B-9F36-00C0548B423B}"/>
    <dgm:cxn modelId="{B58B20F0-E223-43F5-B6C1-7773D71F13B4}" type="presOf" srcId="{86AC689C-B17E-4A11-8015-8C66529FD60D}" destId="{F917DD5C-6931-493A-8E89-297FD27C73E1}" srcOrd="1" destOrd="0" presId="urn:microsoft.com/office/officeart/2008/layout/HorizontalMultiLevelHierarchy"/>
    <dgm:cxn modelId="{C31ABD76-4B3E-4C12-AA18-759C315BEC87}" type="presOf" srcId="{89BE4DD6-3355-44FD-AB3B-7F680D0A4443}" destId="{405D34FE-F83F-4657-8CF0-34ED9EF1E42E}" srcOrd="0" destOrd="0" presId="urn:microsoft.com/office/officeart/2008/layout/HorizontalMultiLevelHierarchy"/>
    <dgm:cxn modelId="{2421AB52-2C85-4467-9347-C0224DD75A46}" type="presOf" srcId="{8D78DFC7-FD9D-4D4E-90DE-14FDECD74DB9}" destId="{668C11E9-7C4D-49B0-AE3A-599EEA2B38FA}" srcOrd="0" destOrd="0" presId="urn:microsoft.com/office/officeart/2008/layout/HorizontalMultiLevelHierarchy"/>
    <dgm:cxn modelId="{76D112AC-8116-4800-BDD2-B1BB54DACD7C}" type="presOf" srcId="{2028DA52-1BA0-4771-9497-1E7DF61BE961}" destId="{1B4C57B4-50DA-4818-BB91-AA0188BEB41D}" srcOrd="1" destOrd="0" presId="urn:microsoft.com/office/officeart/2008/layout/HorizontalMultiLevelHierarchy"/>
    <dgm:cxn modelId="{C34B2EA6-323F-4ECF-8E76-EFB35C4F49A1}" type="presOf" srcId="{7BD8D3D6-0E4F-45FB-955F-DCFF3FC79664}" destId="{00B71EE1-DAEF-44C3-8945-2B3EE6BFA0B5}" srcOrd="1" destOrd="0" presId="urn:microsoft.com/office/officeart/2008/layout/HorizontalMultiLevelHierarchy"/>
    <dgm:cxn modelId="{0EC22A72-2DB9-4994-9042-9AAD676D0C73}" srcId="{DE80E8F2-E103-4139-9BF3-6308835E6550}" destId="{93800F17-CD25-4A5D-A4EE-350C92D4FC83}" srcOrd="0" destOrd="0" parTransId="{86AC689C-B17E-4A11-8015-8C66529FD60D}" sibTransId="{5E86A99C-FF0B-4B2E-B62A-6390AE879654}"/>
    <dgm:cxn modelId="{9A8E7C80-30C4-4CD4-884A-A6FCCB425A48}" type="presOf" srcId="{93800F17-CD25-4A5D-A4EE-350C92D4FC83}" destId="{0E278F1F-4173-45CF-92F2-B42E98768CE1}" srcOrd="0" destOrd="0" presId="urn:microsoft.com/office/officeart/2008/layout/HorizontalMultiLevelHierarchy"/>
    <dgm:cxn modelId="{D39C399E-B40E-4ABB-ADCF-A8DEBDC2D4B0}" type="presOf" srcId="{D6BDC167-4D33-478C-AD1B-352C653066D3}" destId="{F060C22E-E811-4B5D-90BA-425CC31099EA}" srcOrd="0" destOrd="0" presId="urn:microsoft.com/office/officeart/2008/layout/HorizontalMultiLevelHierarchy"/>
    <dgm:cxn modelId="{BA8D2DBB-0E1B-4843-B706-522C75482E51}" type="presOf" srcId="{5FDC2EC3-A282-46FE-8764-FC1F94040893}" destId="{3E6C4F0D-7DF1-4CE6-816F-35C275B5EA9A}" srcOrd="1" destOrd="0" presId="urn:microsoft.com/office/officeart/2008/layout/HorizontalMultiLevelHierarchy"/>
    <dgm:cxn modelId="{9D7119BD-E75E-4BBC-A23F-469F82A1B14B}" type="presOf" srcId="{2028DA52-1BA0-4771-9497-1E7DF61BE961}" destId="{9633BA9B-0829-4B2B-B302-98EBB569C5A1}" srcOrd="0" destOrd="0" presId="urn:microsoft.com/office/officeart/2008/layout/HorizontalMultiLevelHierarchy"/>
    <dgm:cxn modelId="{FD68C56D-5D8F-458B-9FB7-EAC69F27ECE8}" type="presOf" srcId="{29B53350-23A3-46BA-A371-4386D65A666C}" destId="{E6ED5C8E-C872-4F48-AE0B-40D1BC1218EA}" srcOrd="0" destOrd="0" presId="urn:microsoft.com/office/officeart/2008/layout/HorizontalMultiLevelHierarchy"/>
    <dgm:cxn modelId="{6AA0E395-337E-4A1F-8FB2-4BB650682935}" type="presOf" srcId="{390C6CA6-1154-4220-8808-F9ED8AD52F86}" destId="{DB68081E-1785-43B1-95F4-BB5A991897A2}" srcOrd="0" destOrd="0" presId="urn:microsoft.com/office/officeart/2008/layout/HorizontalMultiLevelHierarchy"/>
    <dgm:cxn modelId="{8B148C7E-CB9E-444F-84E9-FBDBD9DC66F0}" type="presOf" srcId="{DE80E8F2-E103-4139-9BF3-6308835E6550}" destId="{135CF751-4CC1-4991-958A-E208CEE439B9}" srcOrd="0" destOrd="0" presId="urn:microsoft.com/office/officeart/2008/layout/HorizontalMultiLevelHierarchy"/>
    <dgm:cxn modelId="{9320A12A-682A-4E70-9E63-B7A59B5BC2DC}" type="presParOf" srcId="{E748A460-316D-466A-9B21-C31E17E5ACB8}" destId="{D56B4399-D3A1-43E1-B472-C511CEA7A66E}" srcOrd="0" destOrd="0" presId="urn:microsoft.com/office/officeart/2008/layout/HorizontalMultiLevelHierarchy"/>
    <dgm:cxn modelId="{4C20ACA5-5B50-4440-B2C2-BBDFC09C1598}" type="presParOf" srcId="{D56B4399-D3A1-43E1-B472-C511CEA7A66E}" destId="{DB68081E-1785-43B1-95F4-BB5A991897A2}" srcOrd="0" destOrd="0" presId="urn:microsoft.com/office/officeart/2008/layout/HorizontalMultiLevelHierarchy"/>
    <dgm:cxn modelId="{FA5045EB-5E89-4160-B20A-64C88B7063FD}" type="presParOf" srcId="{D56B4399-D3A1-43E1-B472-C511CEA7A66E}" destId="{4F0382C0-AE64-4B6F-9599-D86A4F34279B}" srcOrd="1" destOrd="0" presId="urn:microsoft.com/office/officeart/2008/layout/HorizontalMultiLevelHierarchy"/>
    <dgm:cxn modelId="{6389EC37-73D8-4467-9757-FCA89CA4AF07}" type="presParOf" srcId="{4F0382C0-AE64-4B6F-9599-D86A4F34279B}" destId="{CE629AA6-54F5-43A0-B243-585DD4762EB7}" srcOrd="0" destOrd="0" presId="urn:microsoft.com/office/officeart/2008/layout/HorizontalMultiLevelHierarchy"/>
    <dgm:cxn modelId="{75232E99-741B-4910-B2F6-8C2CC9426CD1}" type="presParOf" srcId="{CE629AA6-54F5-43A0-B243-585DD4762EB7}" destId="{00B71EE1-DAEF-44C3-8945-2B3EE6BFA0B5}" srcOrd="0" destOrd="0" presId="urn:microsoft.com/office/officeart/2008/layout/HorizontalMultiLevelHierarchy"/>
    <dgm:cxn modelId="{6DE71076-9889-4D5D-9ACC-705B57E2DF8B}" type="presParOf" srcId="{4F0382C0-AE64-4B6F-9599-D86A4F34279B}" destId="{68C28B11-32E6-4CEA-B4A5-E16CECD4F3A8}" srcOrd="1" destOrd="0" presId="urn:microsoft.com/office/officeart/2008/layout/HorizontalMultiLevelHierarchy"/>
    <dgm:cxn modelId="{2F1A8522-546F-4C1C-937F-FF8B28D92BD5}" type="presParOf" srcId="{68C28B11-32E6-4CEA-B4A5-E16CECD4F3A8}" destId="{E6ED5C8E-C872-4F48-AE0B-40D1BC1218EA}" srcOrd="0" destOrd="0" presId="urn:microsoft.com/office/officeart/2008/layout/HorizontalMultiLevelHierarchy"/>
    <dgm:cxn modelId="{5720C1D4-4F71-4B66-AC53-F1A249830A15}" type="presParOf" srcId="{68C28B11-32E6-4CEA-B4A5-E16CECD4F3A8}" destId="{11EA603C-A23C-4320-92C4-6FBD5AD436EE}" srcOrd="1" destOrd="0" presId="urn:microsoft.com/office/officeart/2008/layout/HorizontalMultiLevelHierarchy"/>
    <dgm:cxn modelId="{25309717-2864-4BF1-B2AA-CD61490F1656}" type="presParOf" srcId="{11EA603C-A23C-4320-92C4-6FBD5AD436EE}" destId="{668C11E9-7C4D-49B0-AE3A-599EEA2B38FA}" srcOrd="0" destOrd="0" presId="urn:microsoft.com/office/officeart/2008/layout/HorizontalMultiLevelHierarchy"/>
    <dgm:cxn modelId="{63EC7B6E-6E14-4BF1-B988-AC228FB04175}" type="presParOf" srcId="{668C11E9-7C4D-49B0-AE3A-599EEA2B38FA}" destId="{554F4742-2E95-400D-83AD-A5D097A7383F}" srcOrd="0" destOrd="0" presId="urn:microsoft.com/office/officeart/2008/layout/HorizontalMultiLevelHierarchy"/>
    <dgm:cxn modelId="{805A4660-2F01-4D1A-82BA-1C6D38B7481A}" type="presParOf" srcId="{11EA603C-A23C-4320-92C4-6FBD5AD436EE}" destId="{32681998-3C7D-42A1-ACAE-D8B873890AFC}" srcOrd="1" destOrd="0" presId="urn:microsoft.com/office/officeart/2008/layout/HorizontalMultiLevelHierarchy"/>
    <dgm:cxn modelId="{EE3E915B-06D7-47BC-AE09-C01A72AA83DF}" type="presParOf" srcId="{32681998-3C7D-42A1-ACAE-D8B873890AFC}" destId="{F060C22E-E811-4B5D-90BA-425CC31099EA}" srcOrd="0" destOrd="0" presId="urn:microsoft.com/office/officeart/2008/layout/HorizontalMultiLevelHierarchy"/>
    <dgm:cxn modelId="{B253AB18-B9EA-48B4-A4F1-54998BA8DE1D}" type="presParOf" srcId="{32681998-3C7D-42A1-ACAE-D8B873890AFC}" destId="{7E29ABA0-3A54-480A-B1D9-415C1A4CB1A2}" srcOrd="1" destOrd="0" presId="urn:microsoft.com/office/officeart/2008/layout/HorizontalMultiLevelHierarchy"/>
    <dgm:cxn modelId="{702C5828-06AF-43C7-9D8E-63451EE15231}" type="presParOf" srcId="{11EA603C-A23C-4320-92C4-6FBD5AD436EE}" destId="{12F03FAB-37D4-49CC-A808-24AD0DC1605A}" srcOrd="2" destOrd="0" presId="urn:microsoft.com/office/officeart/2008/layout/HorizontalMultiLevelHierarchy"/>
    <dgm:cxn modelId="{6B0B0177-BA95-4744-AB70-4FFDC10A1E91}" type="presParOf" srcId="{12F03FAB-37D4-49CC-A808-24AD0DC1605A}" destId="{3E6C4F0D-7DF1-4CE6-816F-35C275B5EA9A}" srcOrd="0" destOrd="0" presId="urn:microsoft.com/office/officeart/2008/layout/HorizontalMultiLevelHierarchy"/>
    <dgm:cxn modelId="{83197DE6-22C5-4D1A-BD69-AB640C9FEC45}" type="presParOf" srcId="{11EA603C-A23C-4320-92C4-6FBD5AD436EE}" destId="{61D9C8F1-D21C-4CAA-87A2-968556F9EA2A}" srcOrd="3" destOrd="0" presId="urn:microsoft.com/office/officeart/2008/layout/HorizontalMultiLevelHierarchy"/>
    <dgm:cxn modelId="{C076331E-B481-4181-9A82-126C5B692A7A}" type="presParOf" srcId="{61D9C8F1-D21C-4CAA-87A2-968556F9EA2A}" destId="{405D34FE-F83F-4657-8CF0-34ED9EF1E42E}" srcOrd="0" destOrd="0" presId="urn:microsoft.com/office/officeart/2008/layout/HorizontalMultiLevelHierarchy"/>
    <dgm:cxn modelId="{CCEF5229-AC3E-4B47-A9A8-298C6C7EB666}" type="presParOf" srcId="{61D9C8F1-D21C-4CAA-87A2-968556F9EA2A}" destId="{5940AE86-E673-4A93-954F-606D4D576ADF}" srcOrd="1" destOrd="0" presId="urn:microsoft.com/office/officeart/2008/layout/HorizontalMultiLevelHierarchy"/>
    <dgm:cxn modelId="{18622225-275C-425F-A468-9797864C046A}" type="presParOf" srcId="{4F0382C0-AE64-4B6F-9599-D86A4F34279B}" destId="{9633BA9B-0829-4B2B-B302-98EBB569C5A1}" srcOrd="2" destOrd="0" presId="urn:microsoft.com/office/officeart/2008/layout/HorizontalMultiLevelHierarchy"/>
    <dgm:cxn modelId="{ECEFCB0B-4B67-4C6B-B682-4F17B6ED92A6}" type="presParOf" srcId="{9633BA9B-0829-4B2B-B302-98EBB569C5A1}" destId="{1B4C57B4-50DA-4818-BB91-AA0188BEB41D}" srcOrd="0" destOrd="0" presId="urn:microsoft.com/office/officeart/2008/layout/HorizontalMultiLevelHierarchy"/>
    <dgm:cxn modelId="{AF0B1582-D8F5-4910-9E1B-9A3265B71EA5}" type="presParOf" srcId="{4F0382C0-AE64-4B6F-9599-D86A4F34279B}" destId="{F38397E7-CFE7-4EF0-BD58-9CCD31FCEC66}" srcOrd="3" destOrd="0" presId="urn:microsoft.com/office/officeart/2008/layout/HorizontalMultiLevelHierarchy"/>
    <dgm:cxn modelId="{A1BEC88F-55A5-4486-9928-5C5C96DA6930}" type="presParOf" srcId="{F38397E7-CFE7-4EF0-BD58-9CCD31FCEC66}" destId="{135CF751-4CC1-4991-958A-E208CEE439B9}" srcOrd="0" destOrd="0" presId="urn:microsoft.com/office/officeart/2008/layout/HorizontalMultiLevelHierarchy"/>
    <dgm:cxn modelId="{2B545908-E92A-44A3-AC10-653FD167CEF2}" type="presParOf" srcId="{F38397E7-CFE7-4EF0-BD58-9CCD31FCEC66}" destId="{4B3C9DEF-00A1-4C5C-944F-C84AF887BFC3}" srcOrd="1" destOrd="0" presId="urn:microsoft.com/office/officeart/2008/layout/HorizontalMultiLevelHierarchy"/>
    <dgm:cxn modelId="{49B6AC24-9976-44C5-BC25-9062E4756E46}" type="presParOf" srcId="{4B3C9DEF-00A1-4C5C-944F-C84AF887BFC3}" destId="{DCBFA036-BE8A-4E6E-B46E-738B39EBCA5D}" srcOrd="0" destOrd="0" presId="urn:microsoft.com/office/officeart/2008/layout/HorizontalMultiLevelHierarchy"/>
    <dgm:cxn modelId="{FC8DB70E-C5CB-4D16-BFA0-726E34DED4CE}" type="presParOf" srcId="{DCBFA036-BE8A-4E6E-B46E-738B39EBCA5D}" destId="{F917DD5C-6931-493A-8E89-297FD27C73E1}" srcOrd="0" destOrd="0" presId="urn:microsoft.com/office/officeart/2008/layout/HorizontalMultiLevelHierarchy"/>
    <dgm:cxn modelId="{05F96005-4900-41F7-B9F7-E174344738E5}" type="presParOf" srcId="{4B3C9DEF-00A1-4C5C-944F-C84AF887BFC3}" destId="{CA517F40-E76A-4E15-B01D-B2EBFCBC405A}" srcOrd="1" destOrd="0" presId="urn:microsoft.com/office/officeart/2008/layout/HorizontalMultiLevelHierarchy"/>
    <dgm:cxn modelId="{34657393-D930-40DD-801E-3F45E883A2A5}" type="presParOf" srcId="{CA517F40-E76A-4E15-B01D-B2EBFCBC405A}" destId="{0E278F1F-4173-45CF-92F2-B42E98768CE1}" srcOrd="0" destOrd="0" presId="urn:microsoft.com/office/officeart/2008/layout/HorizontalMultiLevelHierarchy"/>
    <dgm:cxn modelId="{FD1BBC4E-3250-47B2-A20A-9B94D22FD981}" type="presParOf" srcId="{CA517F40-E76A-4E15-B01D-B2EBFCBC405A}" destId="{0B719272-E4F4-4FE9-9D62-7CDBEABA80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EAC7CD-613D-42A8-A599-A049A0BD15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52B4B0-CE21-47BB-B5F1-10C5A2C63B1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/>
            </a:rPr>
            <a:t>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DED329-F6B3-413F-993F-9CC3443F2775}" type="parTrans" cxnId="{7117712C-3C38-4B86-9E18-51A6B0F8182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75344A4-A36F-407D-A755-A086E77CACF5}" type="sibTrans" cxnId="{7117712C-3C38-4B86-9E18-51A6B0F8182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CFF7EF3-FFFA-439C-BE05-D07695CF8BAD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TPD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E66251-53AA-403E-B037-9E860ED2E19D}" type="parTrans" cxnId="{C20EF383-69CD-41FE-8C24-2A3A6161EAD8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305BAF3-537E-4AED-A2B4-DDD9646A7642}" type="sibTrans" cxnId="{C20EF383-69CD-41FE-8C24-2A3A6161EAD8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995ED73-1F20-41E1-AFA3-1A7DEC8FA5E5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DFT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AF2BBB-DE36-4693-AF0F-D73379328562}" type="parTrans" cxnId="{025FC59B-6027-4D30-9978-1CC94C71F661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7077AA1E-29E3-4997-95E1-B1C0FA9A4B55}" type="sibTrans" cxnId="{025FC59B-6027-4D30-9978-1CC94C71F661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9B4256A-DD86-4F7C-8DAE-CC6CCE3B6711}" type="pres">
      <dgm:prSet presAssocID="{BEEAC7CD-613D-42A8-A599-A049A0BD15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780B7E-2AED-4F6D-96F6-EC3952C77809}" type="pres">
      <dgm:prSet presAssocID="{6952B4B0-CE21-47BB-B5F1-10C5A2C63B12}" presName="root1" presStyleCnt="0"/>
      <dgm:spPr/>
    </dgm:pt>
    <dgm:pt modelId="{6134DF2F-E657-4059-B17A-4DE157FC92D7}" type="pres">
      <dgm:prSet presAssocID="{6952B4B0-CE21-47BB-B5F1-10C5A2C63B12}" presName="LevelOneTextNode" presStyleLbl="node0" presStyleIdx="0" presStyleCnt="1" custAng="5400000" custScaleY="19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38162D-7A9B-499A-A2F3-43F4E6113618}" type="pres">
      <dgm:prSet presAssocID="{6952B4B0-CE21-47BB-B5F1-10C5A2C63B12}" presName="level2hierChild" presStyleCnt="0"/>
      <dgm:spPr/>
    </dgm:pt>
    <dgm:pt modelId="{553C4B85-DEA0-415B-83E6-45EDD1CDC370}" type="pres">
      <dgm:prSet presAssocID="{B3E66251-53AA-403E-B037-9E860ED2E19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04E8F97-FC96-4269-A7D5-A5C418340CF3}" type="pres">
      <dgm:prSet presAssocID="{B3E66251-53AA-403E-B037-9E860ED2E19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4801457-4629-44C1-BD72-6326262623BF}" type="pres">
      <dgm:prSet presAssocID="{BCFF7EF3-FFFA-439C-BE05-D07695CF8BAD}" presName="root2" presStyleCnt="0"/>
      <dgm:spPr/>
    </dgm:pt>
    <dgm:pt modelId="{2E8BC951-DDD9-4BD4-8730-FB481D98159D}" type="pres">
      <dgm:prSet presAssocID="{BCFF7EF3-FFFA-439C-BE05-D07695CF8B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F18119-4FD3-4D4B-9816-2565516ED90E}" type="pres">
      <dgm:prSet presAssocID="{BCFF7EF3-FFFA-439C-BE05-D07695CF8BAD}" presName="level3hierChild" presStyleCnt="0"/>
      <dgm:spPr/>
    </dgm:pt>
    <dgm:pt modelId="{DEAE4FDC-57C6-40BE-B3AA-A896DBDDE52A}" type="pres">
      <dgm:prSet presAssocID="{C7AF2BBB-DE36-4693-AF0F-D7337932856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37B0AD7-20C7-4055-B35E-26A437742B6B}" type="pres">
      <dgm:prSet presAssocID="{C7AF2BBB-DE36-4693-AF0F-D7337932856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099CB25-0166-44FA-9B1C-23073E3E497C}" type="pres">
      <dgm:prSet presAssocID="{D995ED73-1F20-41E1-AFA3-1A7DEC8FA5E5}" presName="root2" presStyleCnt="0"/>
      <dgm:spPr/>
    </dgm:pt>
    <dgm:pt modelId="{39E39527-DA48-4931-BA83-C722B3D4B8FA}" type="pres">
      <dgm:prSet presAssocID="{D995ED73-1F20-41E1-AFA3-1A7DEC8FA5E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D3D11-AF5A-4857-84D5-0A7240BE9F47}" type="pres">
      <dgm:prSet presAssocID="{D995ED73-1F20-41E1-AFA3-1A7DEC8FA5E5}" presName="level3hierChild" presStyleCnt="0"/>
      <dgm:spPr/>
    </dgm:pt>
  </dgm:ptLst>
  <dgm:cxnLst>
    <dgm:cxn modelId="{F6B7B0B0-F612-4687-B6E8-5B68685E7A18}" type="presOf" srcId="{BEEAC7CD-613D-42A8-A599-A049A0BD1559}" destId="{69B4256A-DD86-4F7C-8DAE-CC6CCE3B6711}" srcOrd="0" destOrd="0" presId="urn:microsoft.com/office/officeart/2008/layout/HorizontalMultiLevelHierarchy"/>
    <dgm:cxn modelId="{D55F58E9-90FE-4DD3-A7FD-961A7A6368D5}" type="presOf" srcId="{B3E66251-53AA-403E-B037-9E860ED2E19D}" destId="{553C4B85-DEA0-415B-83E6-45EDD1CDC370}" srcOrd="0" destOrd="0" presId="urn:microsoft.com/office/officeart/2008/layout/HorizontalMultiLevelHierarchy"/>
    <dgm:cxn modelId="{C2376895-8AE7-4F47-8E39-74EE9FBF596C}" type="presOf" srcId="{B3E66251-53AA-403E-B037-9E860ED2E19D}" destId="{F04E8F97-FC96-4269-A7D5-A5C418340CF3}" srcOrd="1" destOrd="0" presId="urn:microsoft.com/office/officeart/2008/layout/HorizontalMultiLevelHierarchy"/>
    <dgm:cxn modelId="{410186D7-5A43-4911-B31E-DE9707964CA4}" type="presOf" srcId="{C7AF2BBB-DE36-4693-AF0F-D73379328562}" destId="{837B0AD7-20C7-4055-B35E-26A437742B6B}" srcOrd="1" destOrd="0" presId="urn:microsoft.com/office/officeart/2008/layout/HorizontalMultiLevelHierarchy"/>
    <dgm:cxn modelId="{D9C3AAA8-E1EC-491E-BBE4-34675A78BC5E}" type="presOf" srcId="{BCFF7EF3-FFFA-439C-BE05-D07695CF8BAD}" destId="{2E8BC951-DDD9-4BD4-8730-FB481D98159D}" srcOrd="0" destOrd="0" presId="urn:microsoft.com/office/officeart/2008/layout/HorizontalMultiLevelHierarchy"/>
    <dgm:cxn modelId="{926099DD-F600-4EF8-8945-0E64048223CE}" type="presOf" srcId="{D995ED73-1F20-41E1-AFA3-1A7DEC8FA5E5}" destId="{39E39527-DA48-4931-BA83-C722B3D4B8FA}" srcOrd="0" destOrd="0" presId="urn:microsoft.com/office/officeart/2008/layout/HorizontalMultiLevelHierarchy"/>
    <dgm:cxn modelId="{3D1AF9BD-E821-4642-A9BC-C118EB6BE7A5}" type="presOf" srcId="{C7AF2BBB-DE36-4693-AF0F-D73379328562}" destId="{DEAE4FDC-57C6-40BE-B3AA-A896DBDDE52A}" srcOrd="0" destOrd="0" presId="urn:microsoft.com/office/officeart/2008/layout/HorizontalMultiLevelHierarchy"/>
    <dgm:cxn modelId="{7117712C-3C38-4B86-9E18-51A6B0F81824}" srcId="{BEEAC7CD-613D-42A8-A599-A049A0BD1559}" destId="{6952B4B0-CE21-47BB-B5F1-10C5A2C63B12}" srcOrd="0" destOrd="0" parTransId="{72DED329-F6B3-413F-993F-9CC3443F2775}" sibTransId="{B75344A4-A36F-407D-A755-A086E77CACF5}"/>
    <dgm:cxn modelId="{025FC59B-6027-4D30-9978-1CC94C71F661}" srcId="{6952B4B0-CE21-47BB-B5F1-10C5A2C63B12}" destId="{D995ED73-1F20-41E1-AFA3-1A7DEC8FA5E5}" srcOrd="1" destOrd="0" parTransId="{C7AF2BBB-DE36-4693-AF0F-D73379328562}" sibTransId="{7077AA1E-29E3-4997-95E1-B1C0FA9A4B55}"/>
    <dgm:cxn modelId="{0B2A083E-D2C0-4152-BF94-AA044940B21A}" type="presOf" srcId="{6952B4B0-CE21-47BB-B5F1-10C5A2C63B12}" destId="{6134DF2F-E657-4059-B17A-4DE157FC92D7}" srcOrd="0" destOrd="0" presId="urn:microsoft.com/office/officeart/2008/layout/HorizontalMultiLevelHierarchy"/>
    <dgm:cxn modelId="{C20EF383-69CD-41FE-8C24-2A3A6161EAD8}" srcId="{6952B4B0-CE21-47BB-B5F1-10C5A2C63B12}" destId="{BCFF7EF3-FFFA-439C-BE05-D07695CF8BAD}" srcOrd="0" destOrd="0" parTransId="{B3E66251-53AA-403E-B037-9E860ED2E19D}" sibTransId="{F305BAF3-537E-4AED-A2B4-DDD9646A7642}"/>
    <dgm:cxn modelId="{192FA03E-55C0-461F-9C19-F6415B8F2229}" type="presParOf" srcId="{69B4256A-DD86-4F7C-8DAE-CC6CCE3B6711}" destId="{FB780B7E-2AED-4F6D-96F6-EC3952C77809}" srcOrd="0" destOrd="0" presId="urn:microsoft.com/office/officeart/2008/layout/HorizontalMultiLevelHierarchy"/>
    <dgm:cxn modelId="{BD95D73A-14C5-419B-BDE9-49C727C03362}" type="presParOf" srcId="{FB780B7E-2AED-4F6D-96F6-EC3952C77809}" destId="{6134DF2F-E657-4059-B17A-4DE157FC92D7}" srcOrd="0" destOrd="0" presId="urn:microsoft.com/office/officeart/2008/layout/HorizontalMultiLevelHierarchy"/>
    <dgm:cxn modelId="{DFB11BC8-71F1-47CD-B84D-6B3F2197509E}" type="presParOf" srcId="{FB780B7E-2AED-4F6D-96F6-EC3952C77809}" destId="{F038162D-7A9B-499A-A2F3-43F4E6113618}" srcOrd="1" destOrd="0" presId="urn:microsoft.com/office/officeart/2008/layout/HorizontalMultiLevelHierarchy"/>
    <dgm:cxn modelId="{490C9432-94B4-4CF3-B0D0-ACEB3F3DBF1D}" type="presParOf" srcId="{F038162D-7A9B-499A-A2F3-43F4E6113618}" destId="{553C4B85-DEA0-415B-83E6-45EDD1CDC370}" srcOrd="0" destOrd="0" presId="urn:microsoft.com/office/officeart/2008/layout/HorizontalMultiLevelHierarchy"/>
    <dgm:cxn modelId="{E815B4BD-040C-460D-98A2-8D86CF48C4E1}" type="presParOf" srcId="{553C4B85-DEA0-415B-83E6-45EDD1CDC370}" destId="{F04E8F97-FC96-4269-A7D5-A5C418340CF3}" srcOrd="0" destOrd="0" presId="urn:microsoft.com/office/officeart/2008/layout/HorizontalMultiLevelHierarchy"/>
    <dgm:cxn modelId="{7BA3D6A8-CC28-4B0D-895F-2BFB7823DA97}" type="presParOf" srcId="{F038162D-7A9B-499A-A2F3-43F4E6113618}" destId="{34801457-4629-44C1-BD72-6326262623BF}" srcOrd="1" destOrd="0" presId="urn:microsoft.com/office/officeart/2008/layout/HorizontalMultiLevelHierarchy"/>
    <dgm:cxn modelId="{F0816F45-0AA3-419E-A1F1-7D1DF2F32C38}" type="presParOf" srcId="{34801457-4629-44C1-BD72-6326262623BF}" destId="{2E8BC951-DDD9-4BD4-8730-FB481D98159D}" srcOrd="0" destOrd="0" presId="urn:microsoft.com/office/officeart/2008/layout/HorizontalMultiLevelHierarchy"/>
    <dgm:cxn modelId="{41F4AA95-AF82-41B8-96E4-3020B5BF0415}" type="presParOf" srcId="{34801457-4629-44C1-BD72-6326262623BF}" destId="{96F18119-4FD3-4D4B-9816-2565516ED90E}" srcOrd="1" destOrd="0" presId="urn:microsoft.com/office/officeart/2008/layout/HorizontalMultiLevelHierarchy"/>
    <dgm:cxn modelId="{849980C7-6FF0-49A3-B97B-7BB134550114}" type="presParOf" srcId="{F038162D-7A9B-499A-A2F3-43F4E6113618}" destId="{DEAE4FDC-57C6-40BE-B3AA-A896DBDDE52A}" srcOrd="2" destOrd="0" presId="urn:microsoft.com/office/officeart/2008/layout/HorizontalMultiLevelHierarchy"/>
    <dgm:cxn modelId="{5D8592C9-4EA9-4EE0-916E-A647E5383BF5}" type="presParOf" srcId="{DEAE4FDC-57C6-40BE-B3AA-A896DBDDE52A}" destId="{837B0AD7-20C7-4055-B35E-26A437742B6B}" srcOrd="0" destOrd="0" presId="urn:microsoft.com/office/officeart/2008/layout/HorizontalMultiLevelHierarchy"/>
    <dgm:cxn modelId="{C2B71934-CC34-42A2-A3A5-DCE982449C28}" type="presParOf" srcId="{F038162D-7A9B-499A-A2F3-43F4E6113618}" destId="{1099CB25-0166-44FA-9B1C-23073E3E497C}" srcOrd="3" destOrd="0" presId="urn:microsoft.com/office/officeart/2008/layout/HorizontalMultiLevelHierarchy"/>
    <dgm:cxn modelId="{CDDB28CF-74EC-43DC-B80C-587FA91C6A84}" type="presParOf" srcId="{1099CB25-0166-44FA-9B1C-23073E3E497C}" destId="{39E39527-DA48-4931-BA83-C722B3D4B8FA}" srcOrd="0" destOrd="0" presId="urn:microsoft.com/office/officeart/2008/layout/HorizontalMultiLevelHierarchy"/>
    <dgm:cxn modelId="{C5B6C057-7928-4EA2-96A6-55CE81B757CC}" type="presParOf" srcId="{1099CB25-0166-44FA-9B1C-23073E3E497C}" destId="{C97D3D11-AF5A-4857-84D5-0A7240BE9F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EAC7CD-613D-42A8-A599-A049A0BD15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52B4B0-CE21-47BB-B5F1-10C5A2C63B1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DED329-F6B3-413F-993F-9CC3443F2775}" type="parTrans" cxnId="{7117712C-3C38-4B86-9E18-51A6B0F8182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75344A4-A36F-407D-A755-A086E77CACF5}" type="sibTrans" cxnId="{7117712C-3C38-4B86-9E18-51A6B0F8182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0CA69E2-2A1B-46CB-ACE5-05271A14A357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UBI-QEP</a:t>
          </a:r>
          <a:r>
            <a: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2400" baseline="30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5725AF-26C3-4B8E-A733-85B4FA8E5039}" type="parTrans" cxnId="{9B2AFA23-BE02-45E6-93BB-A01D4CB05EA0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CBCB7CEB-3975-46AC-959B-AC6D65D27C75}" type="sibTrans" cxnId="{9B2AFA23-BE02-45E6-93BB-A01D4CB05EA0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CFF7EF3-FFFA-439C-BE05-D07695CF8BAD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DFT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E66251-53AA-403E-B037-9E860ED2E19D}" type="parTrans" cxnId="{C20EF383-69CD-41FE-8C24-2A3A6161EAD8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305BAF3-537E-4AED-A2B4-DDD9646A7642}" type="sibTrans" cxnId="{C20EF383-69CD-41FE-8C24-2A3A6161EAD8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995ED73-1F20-41E1-AFA3-1A7DEC8FA5E5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TPD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AF2BBB-DE36-4693-AF0F-D73379328562}" type="parTrans" cxnId="{025FC59B-6027-4D30-9978-1CC94C71F661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7077AA1E-29E3-4997-95E1-B1C0FA9A4B55}" type="sibTrans" cxnId="{025FC59B-6027-4D30-9978-1CC94C71F661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9B4256A-DD86-4F7C-8DAE-CC6CCE3B6711}" type="pres">
      <dgm:prSet presAssocID="{BEEAC7CD-613D-42A8-A599-A049A0BD15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780B7E-2AED-4F6D-96F6-EC3952C77809}" type="pres">
      <dgm:prSet presAssocID="{6952B4B0-CE21-47BB-B5F1-10C5A2C63B12}" presName="root1" presStyleCnt="0"/>
      <dgm:spPr/>
    </dgm:pt>
    <dgm:pt modelId="{6134DF2F-E657-4059-B17A-4DE157FC92D7}" type="pres">
      <dgm:prSet presAssocID="{6952B4B0-CE21-47BB-B5F1-10C5A2C63B12}" presName="LevelOneTextNode" presStyleLbl="node0" presStyleIdx="0" presStyleCnt="1" custAng="5400000" custScaleY="19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38162D-7A9B-499A-A2F3-43F4E6113618}" type="pres">
      <dgm:prSet presAssocID="{6952B4B0-CE21-47BB-B5F1-10C5A2C63B12}" presName="level2hierChild" presStyleCnt="0"/>
      <dgm:spPr/>
    </dgm:pt>
    <dgm:pt modelId="{2571D07C-DB86-4DF2-91DA-AF7D0BABD4D7}" type="pres">
      <dgm:prSet presAssocID="{895725AF-26C3-4B8E-A733-85B4FA8E503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84D8585-A49A-4A35-A11E-8C910F2E0D49}" type="pres">
      <dgm:prSet presAssocID="{895725AF-26C3-4B8E-A733-85B4FA8E503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8031CA9-CF7D-499B-8BBB-5D858779468B}" type="pres">
      <dgm:prSet presAssocID="{B0CA69E2-2A1B-46CB-ACE5-05271A14A357}" presName="root2" presStyleCnt="0"/>
      <dgm:spPr/>
    </dgm:pt>
    <dgm:pt modelId="{6BF4F8DA-EFC3-48AB-AD59-38C396CA8464}" type="pres">
      <dgm:prSet presAssocID="{B0CA69E2-2A1B-46CB-ACE5-05271A14A35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74FBD-1CE1-45F7-AC05-36DDDCB1A3F0}" type="pres">
      <dgm:prSet presAssocID="{B0CA69E2-2A1B-46CB-ACE5-05271A14A357}" presName="level3hierChild" presStyleCnt="0"/>
      <dgm:spPr/>
    </dgm:pt>
    <dgm:pt modelId="{553C4B85-DEA0-415B-83E6-45EDD1CDC370}" type="pres">
      <dgm:prSet presAssocID="{B3E66251-53AA-403E-B037-9E860ED2E19D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04E8F97-FC96-4269-A7D5-A5C418340CF3}" type="pres">
      <dgm:prSet presAssocID="{B3E66251-53AA-403E-B037-9E860ED2E19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4801457-4629-44C1-BD72-6326262623BF}" type="pres">
      <dgm:prSet presAssocID="{BCFF7EF3-FFFA-439C-BE05-D07695CF8BAD}" presName="root2" presStyleCnt="0"/>
      <dgm:spPr/>
    </dgm:pt>
    <dgm:pt modelId="{2E8BC951-DDD9-4BD4-8730-FB481D98159D}" type="pres">
      <dgm:prSet presAssocID="{BCFF7EF3-FFFA-439C-BE05-D07695CF8BA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F18119-4FD3-4D4B-9816-2565516ED90E}" type="pres">
      <dgm:prSet presAssocID="{BCFF7EF3-FFFA-439C-BE05-D07695CF8BAD}" presName="level3hierChild" presStyleCnt="0"/>
      <dgm:spPr/>
    </dgm:pt>
    <dgm:pt modelId="{DEAE4FDC-57C6-40BE-B3AA-A896DBDDE52A}" type="pres">
      <dgm:prSet presAssocID="{C7AF2BBB-DE36-4693-AF0F-D7337932856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37B0AD7-20C7-4055-B35E-26A437742B6B}" type="pres">
      <dgm:prSet presAssocID="{C7AF2BBB-DE36-4693-AF0F-D7337932856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099CB25-0166-44FA-9B1C-23073E3E497C}" type="pres">
      <dgm:prSet presAssocID="{D995ED73-1F20-41E1-AFA3-1A7DEC8FA5E5}" presName="root2" presStyleCnt="0"/>
      <dgm:spPr/>
    </dgm:pt>
    <dgm:pt modelId="{39E39527-DA48-4931-BA83-C722B3D4B8FA}" type="pres">
      <dgm:prSet presAssocID="{D995ED73-1F20-41E1-AFA3-1A7DEC8FA5E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D3D11-AF5A-4857-84D5-0A7240BE9F47}" type="pres">
      <dgm:prSet presAssocID="{D995ED73-1F20-41E1-AFA3-1A7DEC8FA5E5}" presName="level3hierChild" presStyleCnt="0"/>
      <dgm:spPr/>
    </dgm:pt>
  </dgm:ptLst>
  <dgm:cxnLst>
    <dgm:cxn modelId="{1D0ECBCC-2B8B-4747-A771-66286CADEE83}" type="presOf" srcId="{BCFF7EF3-FFFA-439C-BE05-D07695CF8BAD}" destId="{2E8BC951-DDD9-4BD4-8730-FB481D98159D}" srcOrd="0" destOrd="0" presId="urn:microsoft.com/office/officeart/2008/layout/HorizontalMultiLevelHierarchy"/>
    <dgm:cxn modelId="{313F3DB9-E605-4E21-BF11-5C49B3FDE170}" type="presOf" srcId="{6952B4B0-CE21-47BB-B5F1-10C5A2C63B12}" destId="{6134DF2F-E657-4059-B17A-4DE157FC92D7}" srcOrd="0" destOrd="0" presId="urn:microsoft.com/office/officeart/2008/layout/HorizontalMultiLevelHierarchy"/>
    <dgm:cxn modelId="{9B2AFA23-BE02-45E6-93BB-A01D4CB05EA0}" srcId="{6952B4B0-CE21-47BB-B5F1-10C5A2C63B12}" destId="{B0CA69E2-2A1B-46CB-ACE5-05271A14A357}" srcOrd="0" destOrd="0" parTransId="{895725AF-26C3-4B8E-A733-85B4FA8E5039}" sibTransId="{CBCB7CEB-3975-46AC-959B-AC6D65D27C75}"/>
    <dgm:cxn modelId="{CE363EC1-26CF-46FF-841D-363974814063}" type="presOf" srcId="{D995ED73-1F20-41E1-AFA3-1A7DEC8FA5E5}" destId="{39E39527-DA48-4931-BA83-C722B3D4B8FA}" srcOrd="0" destOrd="0" presId="urn:microsoft.com/office/officeart/2008/layout/HorizontalMultiLevelHierarchy"/>
    <dgm:cxn modelId="{CE1224CA-C393-4890-B5B7-60E49CAF2806}" type="presOf" srcId="{BEEAC7CD-613D-42A8-A599-A049A0BD1559}" destId="{69B4256A-DD86-4F7C-8DAE-CC6CCE3B6711}" srcOrd="0" destOrd="0" presId="urn:microsoft.com/office/officeart/2008/layout/HorizontalMultiLevelHierarchy"/>
    <dgm:cxn modelId="{12B21D42-7AE5-420A-BA28-931EFCFF3E5F}" type="presOf" srcId="{C7AF2BBB-DE36-4693-AF0F-D73379328562}" destId="{837B0AD7-20C7-4055-B35E-26A437742B6B}" srcOrd="1" destOrd="0" presId="urn:microsoft.com/office/officeart/2008/layout/HorizontalMultiLevelHierarchy"/>
    <dgm:cxn modelId="{03623E4F-779C-4795-9FD7-EF702E64F927}" type="presOf" srcId="{B3E66251-53AA-403E-B037-9E860ED2E19D}" destId="{F04E8F97-FC96-4269-A7D5-A5C418340CF3}" srcOrd="1" destOrd="0" presId="urn:microsoft.com/office/officeart/2008/layout/HorizontalMultiLevelHierarchy"/>
    <dgm:cxn modelId="{3E5C324F-09C6-40AD-8EFE-186D308849E3}" type="presOf" srcId="{895725AF-26C3-4B8E-A733-85B4FA8E5039}" destId="{C84D8585-A49A-4A35-A11E-8C910F2E0D49}" srcOrd="1" destOrd="0" presId="urn:microsoft.com/office/officeart/2008/layout/HorizontalMultiLevelHierarchy"/>
    <dgm:cxn modelId="{5CFFBAA2-DDC5-4FBC-A44E-982A81145C34}" type="presOf" srcId="{B3E66251-53AA-403E-B037-9E860ED2E19D}" destId="{553C4B85-DEA0-415B-83E6-45EDD1CDC370}" srcOrd="0" destOrd="0" presId="urn:microsoft.com/office/officeart/2008/layout/HorizontalMultiLevelHierarchy"/>
    <dgm:cxn modelId="{7117712C-3C38-4B86-9E18-51A6B0F81824}" srcId="{BEEAC7CD-613D-42A8-A599-A049A0BD1559}" destId="{6952B4B0-CE21-47BB-B5F1-10C5A2C63B12}" srcOrd="0" destOrd="0" parTransId="{72DED329-F6B3-413F-993F-9CC3443F2775}" sibTransId="{B75344A4-A36F-407D-A755-A086E77CACF5}"/>
    <dgm:cxn modelId="{F0E2A7B8-E958-42C5-A5A4-9BC9CB5A7D53}" type="presOf" srcId="{895725AF-26C3-4B8E-A733-85B4FA8E5039}" destId="{2571D07C-DB86-4DF2-91DA-AF7D0BABD4D7}" srcOrd="0" destOrd="0" presId="urn:microsoft.com/office/officeart/2008/layout/HorizontalMultiLevelHierarchy"/>
    <dgm:cxn modelId="{7345B35F-80C5-4EDC-9D79-4C8E9B226515}" type="presOf" srcId="{C7AF2BBB-DE36-4693-AF0F-D73379328562}" destId="{DEAE4FDC-57C6-40BE-B3AA-A896DBDDE52A}" srcOrd="0" destOrd="0" presId="urn:microsoft.com/office/officeart/2008/layout/HorizontalMultiLevelHierarchy"/>
    <dgm:cxn modelId="{64ADA4AE-A181-45DD-B21B-C532CF51D024}" type="presOf" srcId="{B0CA69E2-2A1B-46CB-ACE5-05271A14A357}" destId="{6BF4F8DA-EFC3-48AB-AD59-38C396CA8464}" srcOrd="0" destOrd="0" presId="urn:microsoft.com/office/officeart/2008/layout/HorizontalMultiLevelHierarchy"/>
    <dgm:cxn modelId="{025FC59B-6027-4D30-9978-1CC94C71F661}" srcId="{6952B4B0-CE21-47BB-B5F1-10C5A2C63B12}" destId="{D995ED73-1F20-41E1-AFA3-1A7DEC8FA5E5}" srcOrd="2" destOrd="0" parTransId="{C7AF2BBB-DE36-4693-AF0F-D73379328562}" sibTransId="{7077AA1E-29E3-4997-95E1-B1C0FA9A4B55}"/>
    <dgm:cxn modelId="{C20EF383-69CD-41FE-8C24-2A3A6161EAD8}" srcId="{6952B4B0-CE21-47BB-B5F1-10C5A2C63B12}" destId="{BCFF7EF3-FFFA-439C-BE05-D07695CF8BAD}" srcOrd="1" destOrd="0" parTransId="{B3E66251-53AA-403E-B037-9E860ED2E19D}" sibTransId="{F305BAF3-537E-4AED-A2B4-DDD9646A7642}"/>
    <dgm:cxn modelId="{88D32B8F-B20A-4861-A1B3-EC4FCF1CCEE6}" type="presParOf" srcId="{69B4256A-DD86-4F7C-8DAE-CC6CCE3B6711}" destId="{FB780B7E-2AED-4F6D-96F6-EC3952C77809}" srcOrd="0" destOrd="0" presId="urn:microsoft.com/office/officeart/2008/layout/HorizontalMultiLevelHierarchy"/>
    <dgm:cxn modelId="{D1B0482B-C678-438E-ADD8-89F26399505E}" type="presParOf" srcId="{FB780B7E-2AED-4F6D-96F6-EC3952C77809}" destId="{6134DF2F-E657-4059-B17A-4DE157FC92D7}" srcOrd="0" destOrd="0" presId="urn:microsoft.com/office/officeart/2008/layout/HorizontalMultiLevelHierarchy"/>
    <dgm:cxn modelId="{25636DCB-B438-4ADA-881B-226591A3E2F0}" type="presParOf" srcId="{FB780B7E-2AED-4F6D-96F6-EC3952C77809}" destId="{F038162D-7A9B-499A-A2F3-43F4E6113618}" srcOrd="1" destOrd="0" presId="urn:microsoft.com/office/officeart/2008/layout/HorizontalMultiLevelHierarchy"/>
    <dgm:cxn modelId="{52BB1FEF-95A5-4AC0-8DC9-BF5A7A7955EC}" type="presParOf" srcId="{F038162D-7A9B-499A-A2F3-43F4E6113618}" destId="{2571D07C-DB86-4DF2-91DA-AF7D0BABD4D7}" srcOrd="0" destOrd="0" presId="urn:microsoft.com/office/officeart/2008/layout/HorizontalMultiLevelHierarchy"/>
    <dgm:cxn modelId="{13073A99-5224-40FE-97C7-C2AF50C965F0}" type="presParOf" srcId="{2571D07C-DB86-4DF2-91DA-AF7D0BABD4D7}" destId="{C84D8585-A49A-4A35-A11E-8C910F2E0D49}" srcOrd="0" destOrd="0" presId="urn:microsoft.com/office/officeart/2008/layout/HorizontalMultiLevelHierarchy"/>
    <dgm:cxn modelId="{7E7C0465-5946-4AD0-908D-08948E73FCCC}" type="presParOf" srcId="{F038162D-7A9B-499A-A2F3-43F4E6113618}" destId="{C8031CA9-CF7D-499B-8BBB-5D858779468B}" srcOrd="1" destOrd="0" presId="urn:microsoft.com/office/officeart/2008/layout/HorizontalMultiLevelHierarchy"/>
    <dgm:cxn modelId="{6BDA6ACD-8A7D-4BCD-99FF-1E99910C9AE0}" type="presParOf" srcId="{C8031CA9-CF7D-499B-8BBB-5D858779468B}" destId="{6BF4F8DA-EFC3-48AB-AD59-38C396CA8464}" srcOrd="0" destOrd="0" presId="urn:microsoft.com/office/officeart/2008/layout/HorizontalMultiLevelHierarchy"/>
    <dgm:cxn modelId="{FA577C4F-680C-49EA-9146-B0A45178AE0B}" type="presParOf" srcId="{C8031CA9-CF7D-499B-8BBB-5D858779468B}" destId="{93774FBD-1CE1-45F7-AC05-36DDDCB1A3F0}" srcOrd="1" destOrd="0" presId="urn:microsoft.com/office/officeart/2008/layout/HorizontalMultiLevelHierarchy"/>
    <dgm:cxn modelId="{2D19BB58-3B59-4E3A-92EA-91A257D5C00C}" type="presParOf" srcId="{F038162D-7A9B-499A-A2F3-43F4E6113618}" destId="{553C4B85-DEA0-415B-83E6-45EDD1CDC370}" srcOrd="2" destOrd="0" presId="urn:microsoft.com/office/officeart/2008/layout/HorizontalMultiLevelHierarchy"/>
    <dgm:cxn modelId="{D66A5511-DAB1-4500-8EDE-B617E59DA48A}" type="presParOf" srcId="{553C4B85-DEA0-415B-83E6-45EDD1CDC370}" destId="{F04E8F97-FC96-4269-A7D5-A5C418340CF3}" srcOrd="0" destOrd="0" presId="urn:microsoft.com/office/officeart/2008/layout/HorizontalMultiLevelHierarchy"/>
    <dgm:cxn modelId="{006491B4-39A2-4775-AA43-967A96F60176}" type="presParOf" srcId="{F038162D-7A9B-499A-A2F3-43F4E6113618}" destId="{34801457-4629-44C1-BD72-6326262623BF}" srcOrd="3" destOrd="0" presId="urn:microsoft.com/office/officeart/2008/layout/HorizontalMultiLevelHierarchy"/>
    <dgm:cxn modelId="{70138AE3-D5BD-4557-BFCE-EBEC97D428ED}" type="presParOf" srcId="{34801457-4629-44C1-BD72-6326262623BF}" destId="{2E8BC951-DDD9-4BD4-8730-FB481D98159D}" srcOrd="0" destOrd="0" presId="urn:microsoft.com/office/officeart/2008/layout/HorizontalMultiLevelHierarchy"/>
    <dgm:cxn modelId="{1EA7CC6E-BBC3-4F14-9384-A052E5DDC130}" type="presParOf" srcId="{34801457-4629-44C1-BD72-6326262623BF}" destId="{96F18119-4FD3-4D4B-9816-2565516ED90E}" srcOrd="1" destOrd="0" presId="urn:microsoft.com/office/officeart/2008/layout/HorizontalMultiLevelHierarchy"/>
    <dgm:cxn modelId="{822D27DF-C891-4D63-BD05-3D8B469B0225}" type="presParOf" srcId="{F038162D-7A9B-499A-A2F3-43F4E6113618}" destId="{DEAE4FDC-57C6-40BE-B3AA-A896DBDDE52A}" srcOrd="4" destOrd="0" presId="urn:microsoft.com/office/officeart/2008/layout/HorizontalMultiLevelHierarchy"/>
    <dgm:cxn modelId="{B2E8AA98-122E-474F-8C38-020FE92A126F}" type="presParOf" srcId="{DEAE4FDC-57C6-40BE-B3AA-A896DBDDE52A}" destId="{837B0AD7-20C7-4055-B35E-26A437742B6B}" srcOrd="0" destOrd="0" presId="urn:microsoft.com/office/officeart/2008/layout/HorizontalMultiLevelHierarchy"/>
    <dgm:cxn modelId="{0A2DF704-39C2-403E-99A4-875320A4A9C9}" type="presParOf" srcId="{F038162D-7A9B-499A-A2F3-43F4E6113618}" destId="{1099CB25-0166-44FA-9B1C-23073E3E497C}" srcOrd="5" destOrd="0" presId="urn:microsoft.com/office/officeart/2008/layout/HorizontalMultiLevelHierarchy"/>
    <dgm:cxn modelId="{5D3C6AFD-D88A-4075-88F3-4A43BDDADE06}" type="presParOf" srcId="{1099CB25-0166-44FA-9B1C-23073E3E497C}" destId="{39E39527-DA48-4931-BA83-C722B3D4B8FA}" srcOrd="0" destOrd="0" presId="urn:microsoft.com/office/officeart/2008/layout/HorizontalMultiLevelHierarchy"/>
    <dgm:cxn modelId="{4D1206FA-6EEC-4E7D-B246-743B4724AD59}" type="presParOf" srcId="{1099CB25-0166-44FA-9B1C-23073E3E497C}" destId="{C97D3D11-AF5A-4857-84D5-0A7240BE9F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EAC7CD-613D-42A8-A599-A049A0BD15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52B4B0-CE21-47BB-B5F1-10C5A2C63B1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DED329-F6B3-413F-993F-9CC3443F2775}" type="parTrans" cxnId="{7117712C-3C38-4B86-9E18-51A6B0F8182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75344A4-A36F-407D-A755-A086E77CACF5}" type="sibTrans" cxnId="{7117712C-3C38-4B86-9E18-51A6B0F81824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0CA69E2-2A1B-46CB-ACE5-05271A14A357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UBI-QEP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5725AF-26C3-4B8E-A733-85B4FA8E5039}" type="parTrans" cxnId="{9B2AFA23-BE02-45E6-93BB-A01D4CB05EA0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CBCB7CEB-3975-46AC-959B-AC6D65D27C75}" type="sibTrans" cxnId="{9B2AFA23-BE02-45E6-93BB-A01D4CB05EA0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995ED73-1F20-41E1-AFA3-1A7DEC8FA5E5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TPR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AF2BBB-DE36-4693-AF0F-D73379328562}" type="parTrans" cxnId="{025FC59B-6027-4D30-9978-1CC94C71F661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7077AA1E-29E3-4997-95E1-B1C0FA9A4B55}" type="sibTrans" cxnId="{025FC59B-6027-4D30-9978-1CC94C71F661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9B4256A-DD86-4F7C-8DAE-CC6CCE3B6711}" type="pres">
      <dgm:prSet presAssocID="{BEEAC7CD-613D-42A8-A599-A049A0BD15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780B7E-2AED-4F6D-96F6-EC3952C77809}" type="pres">
      <dgm:prSet presAssocID="{6952B4B0-CE21-47BB-B5F1-10C5A2C63B12}" presName="root1" presStyleCnt="0"/>
      <dgm:spPr/>
    </dgm:pt>
    <dgm:pt modelId="{6134DF2F-E657-4059-B17A-4DE157FC92D7}" type="pres">
      <dgm:prSet presAssocID="{6952B4B0-CE21-47BB-B5F1-10C5A2C63B12}" presName="LevelOneTextNode" presStyleLbl="node0" presStyleIdx="0" presStyleCnt="1" custAng="5400000" custScaleY="19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38162D-7A9B-499A-A2F3-43F4E6113618}" type="pres">
      <dgm:prSet presAssocID="{6952B4B0-CE21-47BB-B5F1-10C5A2C63B12}" presName="level2hierChild" presStyleCnt="0"/>
      <dgm:spPr/>
    </dgm:pt>
    <dgm:pt modelId="{2571D07C-DB86-4DF2-91DA-AF7D0BABD4D7}" type="pres">
      <dgm:prSet presAssocID="{895725AF-26C3-4B8E-A733-85B4FA8E503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84D8585-A49A-4A35-A11E-8C910F2E0D49}" type="pres">
      <dgm:prSet presAssocID="{895725AF-26C3-4B8E-A733-85B4FA8E503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8031CA9-CF7D-499B-8BBB-5D858779468B}" type="pres">
      <dgm:prSet presAssocID="{B0CA69E2-2A1B-46CB-ACE5-05271A14A357}" presName="root2" presStyleCnt="0"/>
      <dgm:spPr/>
    </dgm:pt>
    <dgm:pt modelId="{6BF4F8DA-EFC3-48AB-AD59-38C396CA8464}" type="pres">
      <dgm:prSet presAssocID="{B0CA69E2-2A1B-46CB-ACE5-05271A14A35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74FBD-1CE1-45F7-AC05-36DDDCB1A3F0}" type="pres">
      <dgm:prSet presAssocID="{B0CA69E2-2A1B-46CB-ACE5-05271A14A357}" presName="level3hierChild" presStyleCnt="0"/>
      <dgm:spPr/>
    </dgm:pt>
    <dgm:pt modelId="{DEAE4FDC-57C6-40BE-B3AA-A896DBDDE52A}" type="pres">
      <dgm:prSet presAssocID="{C7AF2BBB-DE36-4693-AF0F-D7337932856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37B0AD7-20C7-4055-B35E-26A437742B6B}" type="pres">
      <dgm:prSet presAssocID="{C7AF2BBB-DE36-4693-AF0F-D7337932856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099CB25-0166-44FA-9B1C-23073E3E497C}" type="pres">
      <dgm:prSet presAssocID="{D995ED73-1F20-41E1-AFA3-1A7DEC8FA5E5}" presName="root2" presStyleCnt="0"/>
      <dgm:spPr/>
    </dgm:pt>
    <dgm:pt modelId="{39E39527-DA48-4931-BA83-C722B3D4B8FA}" type="pres">
      <dgm:prSet presAssocID="{D995ED73-1F20-41E1-AFA3-1A7DEC8FA5E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D3D11-AF5A-4857-84D5-0A7240BE9F47}" type="pres">
      <dgm:prSet presAssocID="{D995ED73-1F20-41E1-AFA3-1A7DEC8FA5E5}" presName="level3hierChild" presStyleCnt="0"/>
      <dgm:spPr/>
    </dgm:pt>
  </dgm:ptLst>
  <dgm:cxnLst>
    <dgm:cxn modelId="{43F2499B-CB9C-42CC-91C6-636A0D64FF12}" type="presOf" srcId="{BEEAC7CD-613D-42A8-A599-A049A0BD1559}" destId="{69B4256A-DD86-4F7C-8DAE-CC6CCE3B6711}" srcOrd="0" destOrd="0" presId="urn:microsoft.com/office/officeart/2008/layout/HorizontalMultiLevelHierarchy"/>
    <dgm:cxn modelId="{9B2AFA23-BE02-45E6-93BB-A01D4CB05EA0}" srcId="{6952B4B0-CE21-47BB-B5F1-10C5A2C63B12}" destId="{B0CA69E2-2A1B-46CB-ACE5-05271A14A357}" srcOrd="0" destOrd="0" parTransId="{895725AF-26C3-4B8E-A733-85B4FA8E5039}" sibTransId="{CBCB7CEB-3975-46AC-959B-AC6D65D27C75}"/>
    <dgm:cxn modelId="{BACFCF6C-9602-48A3-8854-36FECAEBEF04}" type="presOf" srcId="{C7AF2BBB-DE36-4693-AF0F-D73379328562}" destId="{837B0AD7-20C7-4055-B35E-26A437742B6B}" srcOrd="1" destOrd="0" presId="urn:microsoft.com/office/officeart/2008/layout/HorizontalMultiLevelHierarchy"/>
    <dgm:cxn modelId="{797F83E6-D7B0-44F2-9EC3-0642887AA93D}" type="presOf" srcId="{D995ED73-1F20-41E1-AFA3-1A7DEC8FA5E5}" destId="{39E39527-DA48-4931-BA83-C722B3D4B8FA}" srcOrd="0" destOrd="0" presId="urn:microsoft.com/office/officeart/2008/layout/HorizontalMultiLevelHierarchy"/>
    <dgm:cxn modelId="{00B902C2-A24C-4942-B52A-B01EAE16FC68}" type="presOf" srcId="{C7AF2BBB-DE36-4693-AF0F-D73379328562}" destId="{DEAE4FDC-57C6-40BE-B3AA-A896DBDDE52A}" srcOrd="0" destOrd="0" presId="urn:microsoft.com/office/officeart/2008/layout/HorizontalMultiLevelHierarchy"/>
    <dgm:cxn modelId="{B85CB97F-919E-463A-B3DC-76FF686E453A}" type="presOf" srcId="{6952B4B0-CE21-47BB-B5F1-10C5A2C63B12}" destId="{6134DF2F-E657-4059-B17A-4DE157FC92D7}" srcOrd="0" destOrd="0" presId="urn:microsoft.com/office/officeart/2008/layout/HorizontalMultiLevelHierarchy"/>
    <dgm:cxn modelId="{5BE7E957-C2D9-4A0D-88A4-F50F1B94CE7F}" type="presOf" srcId="{895725AF-26C3-4B8E-A733-85B4FA8E5039}" destId="{C84D8585-A49A-4A35-A11E-8C910F2E0D49}" srcOrd="1" destOrd="0" presId="urn:microsoft.com/office/officeart/2008/layout/HorizontalMultiLevelHierarchy"/>
    <dgm:cxn modelId="{184D8B9C-2451-4484-8ED4-FE5F4239E892}" type="presOf" srcId="{B0CA69E2-2A1B-46CB-ACE5-05271A14A357}" destId="{6BF4F8DA-EFC3-48AB-AD59-38C396CA8464}" srcOrd="0" destOrd="0" presId="urn:microsoft.com/office/officeart/2008/layout/HorizontalMultiLevelHierarchy"/>
    <dgm:cxn modelId="{7117712C-3C38-4B86-9E18-51A6B0F81824}" srcId="{BEEAC7CD-613D-42A8-A599-A049A0BD1559}" destId="{6952B4B0-CE21-47BB-B5F1-10C5A2C63B12}" srcOrd="0" destOrd="0" parTransId="{72DED329-F6B3-413F-993F-9CC3443F2775}" sibTransId="{B75344A4-A36F-407D-A755-A086E77CACF5}"/>
    <dgm:cxn modelId="{025FC59B-6027-4D30-9978-1CC94C71F661}" srcId="{6952B4B0-CE21-47BB-B5F1-10C5A2C63B12}" destId="{D995ED73-1F20-41E1-AFA3-1A7DEC8FA5E5}" srcOrd="1" destOrd="0" parTransId="{C7AF2BBB-DE36-4693-AF0F-D73379328562}" sibTransId="{7077AA1E-29E3-4997-95E1-B1C0FA9A4B55}"/>
    <dgm:cxn modelId="{026E9D65-6A90-4962-9007-385A415C152D}" type="presOf" srcId="{895725AF-26C3-4B8E-A733-85B4FA8E5039}" destId="{2571D07C-DB86-4DF2-91DA-AF7D0BABD4D7}" srcOrd="0" destOrd="0" presId="urn:microsoft.com/office/officeart/2008/layout/HorizontalMultiLevelHierarchy"/>
    <dgm:cxn modelId="{3DF19BE8-0CC4-48B2-98CB-A81FA9A4D8EA}" type="presParOf" srcId="{69B4256A-DD86-4F7C-8DAE-CC6CCE3B6711}" destId="{FB780B7E-2AED-4F6D-96F6-EC3952C77809}" srcOrd="0" destOrd="0" presId="urn:microsoft.com/office/officeart/2008/layout/HorizontalMultiLevelHierarchy"/>
    <dgm:cxn modelId="{04DC8C6C-D633-4735-A02D-696A9715E1E8}" type="presParOf" srcId="{FB780B7E-2AED-4F6D-96F6-EC3952C77809}" destId="{6134DF2F-E657-4059-B17A-4DE157FC92D7}" srcOrd="0" destOrd="0" presId="urn:microsoft.com/office/officeart/2008/layout/HorizontalMultiLevelHierarchy"/>
    <dgm:cxn modelId="{C402C0C2-104F-416B-8FE2-C35E53D31620}" type="presParOf" srcId="{FB780B7E-2AED-4F6D-96F6-EC3952C77809}" destId="{F038162D-7A9B-499A-A2F3-43F4E6113618}" srcOrd="1" destOrd="0" presId="urn:microsoft.com/office/officeart/2008/layout/HorizontalMultiLevelHierarchy"/>
    <dgm:cxn modelId="{0A9C085A-D721-4DBC-BAF1-F8B7E65F136D}" type="presParOf" srcId="{F038162D-7A9B-499A-A2F3-43F4E6113618}" destId="{2571D07C-DB86-4DF2-91DA-AF7D0BABD4D7}" srcOrd="0" destOrd="0" presId="urn:microsoft.com/office/officeart/2008/layout/HorizontalMultiLevelHierarchy"/>
    <dgm:cxn modelId="{403DA089-6540-4FF9-B71C-70BC9238855C}" type="presParOf" srcId="{2571D07C-DB86-4DF2-91DA-AF7D0BABD4D7}" destId="{C84D8585-A49A-4A35-A11E-8C910F2E0D49}" srcOrd="0" destOrd="0" presId="urn:microsoft.com/office/officeart/2008/layout/HorizontalMultiLevelHierarchy"/>
    <dgm:cxn modelId="{6BBC6CB3-7DA5-4CFB-82E6-09965029A6DC}" type="presParOf" srcId="{F038162D-7A9B-499A-A2F3-43F4E6113618}" destId="{C8031CA9-CF7D-499B-8BBB-5D858779468B}" srcOrd="1" destOrd="0" presId="urn:microsoft.com/office/officeart/2008/layout/HorizontalMultiLevelHierarchy"/>
    <dgm:cxn modelId="{D39ADC3E-A02B-47EC-A3A1-22248340CD9A}" type="presParOf" srcId="{C8031CA9-CF7D-499B-8BBB-5D858779468B}" destId="{6BF4F8DA-EFC3-48AB-AD59-38C396CA8464}" srcOrd="0" destOrd="0" presId="urn:microsoft.com/office/officeart/2008/layout/HorizontalMultiLevelHierarchy"/>
    <dgm:cxn modelId="{B608B558-6A89-46D6-82C3-97CD5E3DEAB8}" type="presParOf" srcId="{C8031CA9-CF7D-499B-8BBB-5D858779468B}" destId="{93774FBD-1CE1-45F7-AC05-36DDDCB1A3F0}" srcOrd="1" destOrd="0" presId="urn:microsoft.com/office/officeart/2008/layout/HorizontalMultiLevelHierarchy"/>
    <dgm:cxn modelId="{B63AF31F-4EF8-44C9-9B6E-FA87FDEF6825}" type="presParOf" srcId="{F038162D-7A9B-499A-A2F3-43F4E6113618}" destId="{DEAE4FDC-57C6-40BE-B3AA-A896DBDDE52A}" srcOrd="2" destOrd="0" presId="urn:microsoft.com/office/officeart/2008/layout/HorizontalMultiLevelHierarchy"/>
    <dgm:cxn modelId="{92857862-C3F1-45C8-BA80-46068F0F5F6C}" type="presParOf" srcId="{DEAE4FDC-57C6-40BE-B3AA-A896DBDDE52A}" destId="{837B0AD7-20C7-4055-B35E-26A437742B6B}" srcOrd="0" destOrd="0" presId="urn:microsoft.com/office/officeart/2008/layout/HorizontalMultiLevelHierarchy"/>
    <dgm:cxn modelId="{E9EF7AF8-15D9-4C6F-B275-8422C12C1DC6}" type="presParOf" srcId="{F038162D-7A9B-499A-A2F3-43F4E6113618}" destId="{1099CB25-0166-44FA-9B1C-23073E3E497C}" srcOrd="3" destOrd="0" presId="urn:microsoft.com/office/officeart/2008/layout/HorizontalMultiLevelHierarchy"/>
    <dgm:cxn modelId="{E342EFB0-0E53-4B47-A3BA-15CEAF5B207E}" type="presParOf" srcId="{1099CB25-0166-44FA-9B1C-23073E3E497C}" destId="{39E39527-DA48-4931-BA83-C722B3D4B8FA}" srcOrd="0" destOrd="0" presId="urn:microsoft.com/office/officeart/2008/layout/HorizontalMultiLevelHierarchy"/>
    <dgm:cxn modelId="{33736A4D-23B0-49AB-9B97-DEFAADAF5048}" type="presParOf" srcId="{1099CB25-0166-44FA-9B1C-23073E3E497C}" destId="{C97D3D11-AF5A-4857-84D5-0A7240BE9F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D1A27B-447D-45D6-B25A-9F8034B1E7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0C6CA6-1154-4220-8808-F9ED8AD52F86}">
      <dgm:prSet phldrT="[Text]" custT="1"/>
      <dgm:spPr>
        <a:noFill/>
        <a:ln>
          <a:solidFill>
            <a:schemeClr val="accent6">
              <a:lumMod val="50000"/>
            </a:schemeClr>
          </a:solidFill>
        </a:ln>
      </dgm:spPr>
      <dgm:t>
        <a:bodyPr vert="vert"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EEFD09-39E9-4582-AC26-1B4CCFA705C7}" type="parTrans" cxnId="{9C1AA95A-70AF-419E-B89D-536B4528B2E7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05AC191-4336-4FDB-96D8-4D0B1FA2DB2B}" type="sibTrans" cxnId="{9C1AA95A-70AF-419E-B89D-536B4528B2E7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9B53350-23A3-46BA-A371-4386D65A666C}">
      <dgm:prSet phldrT="[Text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UBI-QEP</a:t>
          </a:r>
          <a:endParaRPr lang="en-US" sz="2400" baseline="30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D8D3D6-0E4F-45FB-955F-DCFF3FC79664}" type="parTrans" cxnId="{A6CB7514-7F44-43A2-8275-CA09676C0E86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DF30E80-5839-49A6-8CC8-5AECAAB86244}" type="sibTrans" cxnId="{A6CB7514-7F44-43A2-8275-CA09676C0E86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6BDC167-4D33-478C-AD1B-352C653066D3}">
      <dgm:prSet phldrT="[Text]"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0.5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78DFC7-FD9D-4D4E-90DE-14FDECD74DB9}" type="parTrans" cxnId="{DD9EC1A1-652B-471D-A658-8B5D62464B5B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BF0F258-96D7-4760-8FD9-AF1E8B85AA3A}" type="sibTrans" cxnId="{DD9EC1A1-652B-471D-A658-8B5D62464B5B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E748A460-316D-466A-9B21-C31E17E5ACB8}" type="pres">
      <dgm:prSet presAssocID="{4AD1A27B-447D-45D6-B25A-9F8034B1E7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B4399-D3A1-43E1-B472-C511CEA7A66E}" type="pres">
      <dgm:prSet presAssocID="{390C6CA6-1154-4220-8808-F9ED8AD52F86}" presName="root1" presStyleCnt="0"/>
      <dgm:spPr/>
    </dgm:pt>
    <dgm:pt modelId="{DB68081E-1785-43B1-95F4-BB5A991897A2}" type="pres">
      <dgm:prSet presAssocID="{390C6CA6-1154-4220-8808-F9ED8AD52F86}" presName="LevelOneTextNode" presStyleLbl="node0" presStyleIdx="0" presStyleCnt="1" custScaleX="162020" custScaleY="20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0382C0-AE64-4B6F-9599-D86A4F34279B}" type="pres">
      <dgm:prSet presAssocID="{390C6CA6-1154-4220-8808-F9ED8AD52F86}" presName="level2hierChild" presStyleCnt="0"/>
      <dgm:spPr/>
    </dgm:pt>
    <dgm:pt modelId="{CE629AA6-54F5-43A0-B243-585DD4762EB7}" type="pres">
      <dgm:prSet presAssocID="{7BD8D3D6-0E4F-45FB-955F-DCFF3FC79664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00B71EE1-DAEF-44C3-8945-2B3EE6BFA0B5}" type="pres">
      <dgm:prSet presAssocID="{7BD8D3D6-0E4F-45FB-955F-DCFF3FC79664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8C28B11-32E6-4CEA-B4A5-E16CECD4F3A8}" type="pres">
      <dgm:prSet presAssocID="{29B53350-23A3-46BA-A371-4386D65A666C}" presName="root2" presStyleCnt="0"/>
      <dgm:spPr/>
    </dgm:pt>
    <dgm:pt modelId="{E6ED5C8E-C872-4F48-AE0B-40D1BC1218EA}" type="pres">
      <dgm:prSet presAssocID="{29B53350-23A3-46BA-A371-4386D65A666C}" presName="LevelTwoTextNode" presStyleLbl="node2" presStyleIdx="0" presStyleCnt="1" custScaleX="121345" custScaleY="147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EA603C-A23C-4320-92C4-6FBD5AD436EE}" type="pres">
      <dgm:prSet presAssocID="{29B53350-23A3-46BA-A371-4386D65A666C}" presName="level3hierChild" presStyleCnt="0"/>
      <dgm:spPr/>
    </dgm:pt>
    <dgm:pt modelId="{668C11E9-7C4D-49B0-AE3A-599EEA2B38FA}" type="pres">
      <dgm:prSet presAssocID="{8D78DFC7-FD9D-4D4E-90DE-14FDECD74DB9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554F4742-2E95-400D-83AD-A5D097A7383F}" type="pres">
      <dgm:prSet presAssocID="{8D78DFC7-FD9D-4D4E-90DE-14FDECD74DB9}" presName="connTx" presStyleLbl="parChTrans1D3" presStyleIdx="0" presStyleCnt="1"/>
      <dgm:spPr/>
      <dgm:t>
        <a:bodyPr/>
        <a:lstStyle/>
        <a:p>
          <a:endParaRPr lang="en-US"/>
        </a:p>
      </dgm:t>
    </dgm:pt>
    <dgm:pt modelId="{32681998-3C7D-42A1-ACAE-D8B873890AFC}" type="pres">
      <dgm:prSet presAssocID="{D6BDC167-4D33-478C-AD1B-352C653066D3}" presName="root2" presStyleCnt="0"/>
      <dgm:spPr/>
    </dgm:pt>
    <dgm:pt modelId="{F060C22E-E811-4B5D-90BA-425CC31099EA}" type="pres">
      <dgm:prSet presAssocID="{D6BDC167-4D33-478C-AD1B-352C653066D3}" presName="LevelTwoTextNode" presStyleLbl="node3" presStyleIdx="0" presStyleCnt="1" custScaleX="40070" custScaleY="128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9ABA0-3A54-480A-B1D9-415C1A4CB1A2}" type="pres">
      <dgm:prSet presAssocID="{D6BDC167-4D33-478C-AD1B-352C653066D3}" presName="level3hierChild" presStyleCnt="0"/>
      <dgm:spPr/>
    </dgm:pt>
  </dgm:ptLst>
  <dgm:cxnLst>
    <dgm:cxn modelId="{A6CB7514-7F44-43A2-8275-CA09676C0E86}" srcId="{390C6CA6-1154-4220-8808-F9ED8AD52F86}" destId="{29B53350-23A3-46BA-A371-4386D65A666C}" srcOrd="0" destOrd="0" parTransId="{7BD8D3D6-0E4F-45FB-955F-DCFF3FC79664}" sibTransId="{DDF30E80-5839-49A6-8CC8-5AECAAB86244}"/>
    <dgm:cxn modelId="{701AD342-D701-4A18-A5C3-209FCE73FC3E}" type="presOf" srcId="{8D78DFC7-FD9D-4D4E-90DE-14FDECD74DB9}" destId="{554F4742-2E95-400D-83AD-A5D097A7383F}" srcOrd="1" destOrd="0" presId="urn:microsoft.com/office/officeart/2008/layout/HorizontalMultiLevelHierarchy"/>
    <dgm:cxn modelId="{DD9EC1A1-652B-471D-A658-8B5D62464B5B}" srcId="{29B53350-23A3-46BA-A371-4386D65A666C}" destId="{D6BDC167-4D33-478C-AD1B-352C653066D3}" srcOrd="0" destOrd="0" parTransId="{8D78DFC7-FD9D-4D4E-90DE-14FDECD74DB9}" sibTransId="{ABF0F258-96D7-4760-8FD9-AF1E8B85AA3A}"/>
    <dgm:cxn modelId="{CA6FEB9A-E5DD-45AB-ABDD-F425D5C3297B}" type="presOf" srcId="{29B53350-23A3-46BA-A371-4386D65A666C}" destId="{E6ED5C8E-C872-4F48-AE0B-40D1BC1218EA}" srcOrd="0" destOrd="0" presId="urn:microsoft.com/office/officeart/2008/layout/HorizontalMultiLevelHierarchy"/>
    <dgm:cxn modelId="{2D3E9352-E437-42EB-B4A4-E34E1D041D30}" type="presOf" srcId="{390C6CA6-1154-4220-8808-F9ED8AD52F86}" destId="{DB68081E-1785-43B1-95F4-BB5A991897A2}" srcOrd="0" destOrd="0" presId="urn:microsoft.com/office/officeart/2008/layout/HorizontalMultiLevelHierarchy"/>
    <dgm:cxn modelId="{C0E9F1A6-3877-4A0C-A08B-CCBFBCD48996}" type="presOf" srcId="{7BD8D3D6-0E4F-45FB-955F-DCFF3FC79664}" destId="{00B71EE1-DAEF-44C3-8945-2B3EE6BFA0B5}" srcOrd="1" destOrd="0" presId="urn:microsoft.com/office/officeart/2008/layout/HorizontalMultiLevelHierarchy"/>
    <dgm:cxn modelId="{FFF3153E-4D83-48D0-95DC-7C6525973FBB}" type="presOf" srcId="{8D78DFC7-FD9D-4D4E-90DE-14FDECD74DB9}" destId="{668C11E9-7C4D-49B0-AE3A-599EEA2B38FA}" srcOrd="0" destOrd="0" presId="urn:microsoft.com/office/officeart/2008/layout/HorizontalMultiLevelHierarchy"/>
    <dgm:cxn modelId="{9C1AA95A-70AF-419E-B89D-536B4528B2E7}" srcId="{4AD1A27B-447D-45D6-B25A-9F8034B1E754}" destId="{390C6CA6-1154-4220-8808-F9ED8AD52F86}" srcOrd="0" destOrd="0" parTransId="{34EEFD09-39E9-4582-AC26-1B4CCFA705C7}" sibTransId="{B05AC191-4336-4FDB-96D8-4D0B1FA2DB2B}"/>
    <dgm:cxn modelId="{D5E91C27-3475-4479-B4DE-615100481689}" type="presOf" srcId="{4AD1A27B-447D-45D6-B25A-9F8034B1E754}" destId="{E748A460-316D-466A-9B21-C31E17E5ACB8}" srcOrd="0" destOrd="0" presId="urn:microsoft.com/office/officeart/2008/layout/HorizontalMultiLevelHierarchy"/>
    <dgm:cxn modelId="{BC9954E9-03BC-42AF-8DEB-0C96CA124A29}" type="presOf" srcId="{D6BDC167-4D33-478C-AD1B-352C653066D3}" destId="{F060C22E-E811-4B5D-90BA-425CC31099EA}" srcOrd="0" destOrd="0" presId="urn:microsoft.com/office/officeart/2008/layout/HorizontalMultiLevelHierarchy"/>
    <dgm:cxn modelId="{B4F06D2E-5B2D-447E-805F-74641BB0A040}" type="presOf" srcId="{7BD8D3D6-0E4F-45FB-955F-DCFF3FC79664}" destId="{CE629AA6-54F5-43A0-B243-585DD4762EB7}" srcOrd="0" destOrd="0" presId="urn:microsoft.com/office/officeart/2008/layout/HorizontalMultiLevelHierarchy"/>
    <dgm:cxn modelId="{145D89DD-CB46-41EB-B0D1-75FBAA13169D}" type="presParOf" srcId="{E748A460-316D-466A-9B21-C31E17E5ACB8}" destId="{D56B4399-D3A1-43E1-B472-C511CEA7A66E}" srcOrd="0" destOrd="0" presId="urn:microsoft.com/office/officeart/2008/layout/HorizontalMultiLevelHierarchy"/>
    <dgm:cxn modelId="{0FDB67B4-65B5-4994-83FB-7B9D340D83F9}" type="presParOf" srcId="{D56B4399-D3A1-43E1-B472-C511CEA7A66E}" destId="{DB68081E-1785-43B1-95F4-BB5A991897A2}" srcOrd="0" destOrd="0" presId="urn:microsoft.com/office/officeart/2008/layout/HorizontalMultiLevelHierarchy"/>
    <dgm:cxn modelId="{AA03E32D-2AA0-41A1-B96A-91D1E01CE06E}" type="presParOf" srcId="{D56B4399-D3A1-43E1-B472-C511CEA7A66E}" destId="{4F0382C0-AE64-4B6F-9599-D86A4F34279B}" srcOrd="1" destOrd="0" presId="urn:microsoft.com/office/officeart/2008/layout/HorizontalMultiLevelHierarchy"/>
    <dgm:cxn modelId="{CFF3D264-1CFF-40ED-8090-C0D48ED5C833}" type="presParOf" srcId="{4F0382C0-AE64-4B6F-9599-D86A4F34279B}" destId="{CE629AA6-54F5-43A0-B243-585DD4762EB7}" srcOrd="0" destOrd="0" presId="urn:microsoft.com/office/officeart/2008/layout/HorizontalMultiLevelHierarchy"/>
    <dgm:cxn modelId="{4884CF58-2726-461E-B2E5-FE14B7357435}" type="presParOf" srcId="{CE629AA6-54F5-43A0-B243-585DD4762EB7}" destId="{00B71EE1-DAEF-44C3-8945-2B3EE6BFA0B5}" srcOrd="0" destOrd="0" presId="urn:microsoft.com/office/officeart/2008/layout/HorizontalMultiLevelHierarchy"/>
    <dgm:cxn modelId="{F6F364EE-3EBB-4228-8145-AFF0A4BB9CA8}" type="presParOf" srcId="{4F0382C0-AE64-4B6F-9599-D86A4F34279B}" destId="{68C28B11-32E6-4CEA-B4A5-E16CECD4F3A8}" srcOrd="1" destOrd="0" presId="urn:microsoft.com/office/officeart/2008/layout/HorizontalMultiLevelHierarchy"/>
    <dgm:cxn modelId="{D9240A40-4844-4BD6-B79F-9AF2ADE7F234}" type="presParOf" srcId="{68C28B11-32E6-4CEA-B4A5-E16CECD4F3A8}" destId="{E6ED5C8E-C872-4F48-AE0B-40D1BC1218EA}" srcOrd="0" destOrd="0" presId="urn:microsoft.com/office/officeart/2008/layout/HorizontalMultiLevelHierarchy"/>
    <dgm:cxn modelId="{A097346C-39F9-44BF-A0DF-44056ABA259D}" type="presParOf" srcId="{68C28B11-32E6-4CEA-B4A5-E16CECD4F3A8}" destId="{11EA603C-A23C-4320-92C4-6FBD5AD436EE}" srcOrd="1" destOrd="0" presId="urn:microsoft.com/office/officeart/2008/layout/HorizontalMultiLevelHierarchy"/>
    <dgm:cxn modelId="{80BF6A2C-951E-42AD-BBC6-C7EFE71D8D12}" type="presParOf" srcId="{11EA603C-A23C-4320-92C4-6FBD5AD436EE}" destId="{668C11E9-7C4D-49B0-AE3A-599EEA2B38FA}" srcOrd="0" destOrd="0" presId="urn:microsoft.com/office/officeart/2008/layout/HorizontalMultiLevelHierarchy"/>
    <dgm:cxn modelId="{EF1E4ECB-9157-46E9-B3C6-537E3B1E26F6}" type="presParOf" srcId="{668C11E9-7C4D-49B0-AE3A-599EEA2B38FA}" destId="{554F4742-2E95-400D-83AD-A5D097A7383F}" srcOrd="0" destOrd="0" presId="urn:microsoft.com/office/officeart/2008/layout/HorizontalMultiLevelHierarchy"/>
    <dgm:cxn modelId="{B7A78EBE-5E7A-4DF3-A944-84DBEF91415E}" type="presParOf" srcId="{11EA603C-A23C-4320-92C4-6FBD5AD436EE}" destId="{32681998-3C7D-42A1-ACAE-D8B873890AFC}" srcOrd="1" destOrd="0" presId="urn:microsoft.com/office/officeart/2008/layout/HorizontalMultiLevelHierarchy"/>
    <dgm:cxn modelId="{96D55FDE-6A97-427F-A156-1FB2CC4DABCA}" type="presParOf" srcId="{32681998-3C7D-42A1-ACAE-D8B873890AFC}" destId="{F060C22E-E811-4B5D-90BA-425CC31099EA}" srcOrd="0" destOrd="0" presId="urn:microsoft.com/office/officeart/2008/layout/HorizontalMultiLevelHierarchy"/>
    <dgm:cxn modelId="{E3449A89-1644-4C3E-9D31-0CBBCAEA69E9}" type="presParOf" srcId="{32681998-3C7D-42A1-ACAE-D8B873890AFC}" destId="{7E29ABA0-3A54-480A-B1D9-415C1A4CB1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61C4E-91AC-45D0-92B0-4576A17CEDAE}">
      <dsp:nvSpPr>
        <dsp:cNvPr id="0" name=""/>
        <dsp:cNvSpPr/>
      </dsp:nvSpPr>
      <dsp:spPr>
        <a:xfrm>
          <a:off x="2141763" y="2270"/>
          <a:ext cx="899730" cy="584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</a:t>
          </a:r>
          <a:endParaRPr lang="en-US" sz="2400" kern="1200" dirty="0"/>
        </a:p>
      </dsp:txBody>
      <dsp:txXfrm>
        <a:off x="2170312" y="30819"/>
        <a:ext cx="842632" cy="527726"/>
      </dsp:txXfrm>
    </dsp:sp>
    <dsp:sp modelId="{F2017AA8-4633-4877-86A1-E8DE23FD1F25}">
      <dsp:nvSpPr>
        <dsp:cNvPr id="0" name=""/>
        <dsp:cNvSpPr/>
      </dsp:nvSpPr>
      <dsp:spPr>
        <a:xfrm>
          <a:off x="1423749" y="294683"/>
          <a:ext cx="2335758" cy="2335758"/>
        </a:xfrm>
        <a:custGeom>
          <a:avLst/>
          <a:gdLst/>
          <a:ahLst/>
          <a:cxnLst/>
          <a:rect l="0" t="0" r="0" b="0"/>
          <a:pathLst>
            <a:path>
              <a:moveTo>
                <a:pt x="1623918" y="92718"/>
              </a:moveTo>
              <a:arcTo wR="1167879" hR="1167879" stAng="17579081" swAng="19603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2350-283D-4DF6-804E-AA890E9E6A6D}">
      <dsp:nvSpPr>
        <dsp:cNvPr id="0" name=""/>
        <dsp:cNvSpPr/>
      </dsp:nvSpPr>
      <dsp:spPr>
        <a:xfrm>
          <a:off x="3252482" y="809255"/>
          <a:ext cx="899730" cy="584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</a:t>
          </a:r>
          <a:endParaRPr lang="en-US" sz="2400" kern="1200" dirty="0"/>
        </a:p>
      </dsp:txBody>
      <dsp:txXfrm>
        <a:off x="3281031" y="837804"/>
        <a:ext cx="842632" cy="527726"/>
      </dsp:txXfrm>
    </dsp:sp>
    <dsp:sp modelId="{4BF83245-E817-4E72-985D-7E642B76C763}">
      <dsp:nvSpPr>
        <dsp:cNvPr id="0" name=""/>
        <dsp:cNvSpPr/>
      </dsp:nvSpPr>
      <dsp:spPr>
        <a:xfrm>
          <a:off x="1423749" y="294683"/>
          <a:ext cx="2335758" cy="2335758"/>
        </a:xfrm>
        <a:custGeom>
          <a:avLst/>
          <a:gdLst/>
          <a:ahLst/>
          <a:cxnLst/>
          <a:rect l="0" t="0" r="0" b="0"/>
          <a:pathLst>
            <a:path>
              <a:moveTo>
                <a:pt x="2334163" y="1106859"/>
              </a:moveTo>
              <a:arcTo wR="1167879" hR="1167879" stAng="21420302" swAng="21953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A8A04-AE7B-473A-BEF7-768BB62E8968}">
      <dsp:nvSpPr>
        <dsp:cNvPr id="0" name=""/>
        <dsp:cNvSpPr/>
      </dsp:nvSpPr>
      <dsp:spPr>
        <a:xfrm>
          <a:off x="2828225" y="2114984"/>
          <a:ext cx="899730" cy="584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</a:t>
          </a:r>
          <a:r>
            <a:rPr lang="en-US" sz="2400" kern="1200" baseline="-25000" dirty="0" smtClean="0"/>
            <a:t>2</a:t>
          </a:r>
          <a:r>
            <a:rPr lang="en-US" sz="2400" kern="1200" dirty="0" smtClean="0"/>
            <a:t>O</a:t>
          </a:r>
          <a:endParaRPr lang="en-US" sz="2400" kern="1200" dirty="0"/>
        </a:p>
      </dsp:txBody>
      <dsp:txXfrm>
        <a:off x="2856774" y="2143533"/>
        <a:ext cx="842632" cy="527726"/>
      </dsp:txXfrm>
    </dsp:sp>
    <dsp:sp modelId="{C51B1C85-8A37-4C1E-9DEE-2A6221B16667}">
      <dsp:nvSpPr>
        <dsp:cNvPr id="0" name=""/>
        <dsp:cNvSpPr/>
      </dsp:nvSpPr>
      <dsp:spPr>
        <a:xfrm>
          <a:off x="1423749" y="294683"/>
          <a:ext cx="2335758" cy="2335758"/>
        </a:xfrm>
        <a:custGeom>
          <a:avLst/>
          <a:gdLst/>
          <a:ahLst/>
          <a:cxnLst/>
          <a:rect l="0" t="0" r="0" b="0"/>
          <a:pathLst>
            <a:path>
              <a:moveTo>
                <a:pt x="1399840" y="2312490"/>
              </a:moveTo>
              <a:arcTo wR="1167879" hR="1167879" stAng="4712633" swAng="13747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48DDB-0A29-4FE2-A901-A036668FF79F}">
      <dsp:nvSpPr>
        <dsp:cNvPr id="0" name=""/>
        <dsp:cNvSpPr/>
      </dsp:nvSpPr>
      <dsp:spPr>
        <a:xfrm>
          <a:off x="1455301" y="2114984"/>
          <a:ext cx="899730" cy="584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NH</a:t>
          </a:r>
          <a:r>
            <a:rPr lang="en-US" sz="2400" kern="1200" baseline="-25000" dirty="0" smtClean="0"/>
            <a:t>3</a:t>
          </a:r>
          <a:endParaRPr lang="en-US" sz="2400" kern="1200" baseline="-25000" dirty="0"/>
        </a:p>
      </dsp:txBody>
      <dsp:txXfrm>
        <a:off x="1483850" y="2143533"/>
        <a:ext cx="842632" cy="527726"/>
      </dsp:txXfrm>
    </dsp:sp>
    <dsp:sp modelId="{B06716BF-0673-49BB-82C7-357D70F5EAC2}">
      <dsp:nvSpPr>
        <dsp:cNvPr id="0" name=""/>
        <dsp:cNvSpPr/>
      </dsp:nvSpPr>
      <dsp:spPr>
        <a:xfrm>
          <a:off x="1423749" y="294683"/>
          <a:ext cx="2335758" cy="2335758"/>
        </a:xfrm>
        <a:custGeom>
          <a:avLst/>
          <a:gdLst/>
          <a:ahLst/>
          <a:cxnLst/>
          <a:rect l="0" t="0" r="0" b="0"/>
          <a:pathLst>
            <a:path>
              <a:moveTo>
                <a:pt x="195071" y="1814088"/>
              </a:moveTo>
              <a:arcTo wR="1167879" hR="1167879" stAng="8784301" swAng="21953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38EDA-270F-4565-8F17-E1B000FD2B34}">
      <dsp:nvSpPr>
        <dsp:cNvPr id="0" name=""/>
        <dsp:cNvSpPr/>
      </dsp:nvSpPr>
      <dsp:spPr>
        <a:xfrm>
          <a:off x="1031044" y="809255"/>
          <a:ext cx="899730" cy="584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HCN</a:t>
          </a:r>
          <a:endParaRPr lang="en-US" sz="2400" kern="1200" dirty="0"/>
        </a:p>
      </dsp:txBody>
      <dsp:txXfrm>
        <a:off x="1059593" y="837804"/>
        <a:ext cx="842632" cy="527726"/>
      </dsp:txXfrm>
    </dsp:sp>
    <dsp:sp modelId="{3B55CA0A-9F64-4563-BD0C-2A97A629191E}">
      <dsp:nvSpPr>
        <dsp:cNvPr id="0" name=""/>
        <dsp:cNvSpPr/>
      </dsp:nvSpPr>
      <dsp:spPr>
        <a:xfrm>
          <a:off x="1423749" y="294683"/>
          <a:ext cx="2335758" cy="2335758"/>
        </a:xfrm>
        <a:custGeom>
          <a:avLst/>
          <a:gdLst/>
          <a:ahLst/>
          <a:cxnLst/>
          <a:rect l="0" t="0" r="0" b="0"/>
          <a:pathLst>
            <a:path>
              <a:moveTo>
                <a:pt x="203586" y="509030"/>
              </a:moveTo>
              <a:arcTo wR="1167879" hR="1167879" stAng="12860559" swAng="19603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FA036-BE8A-4E6E-B46E-738B39EBCA5D}">
      <dsp:nvSpPr>
        <dsp:cNvPr id="0" name=""/>
        <dsp:cNvSpPr/>
      </dsp:nvSpPr>
      <dsp:spPr>
        <a:xfrm>
          <a:off x="2963219" y="2577752"/>
          <a:ext cx="388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8640" y="457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3147823" y="2613756"/>
        <a:ext cx="19432" cy="19432"/>
      </dsp:txXfrm>
    </dsp:sp>
    <dsp:sp modelId="{9633BA9B-0829-4B2B-B302-98EBB569C5A1}">
      <dsp:nvSpPr>
        <dsp:cNvPr id="0" name=""/>
        <dsp:cNvSpPr/>
      </dsp:nvSpPr>
      <dsp:spPr>
        <a:xfrm>
          <a:off x="631378" y="1888317"/>
          <a:ext cx="388640" cy="735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320" y="0"/>
              </a:lnTo>
              <a:lnTo>
                <a:pt x="194320" y="735154"/>
              </a:lnTo>
              <a:lnTo>
                <a:pt x="388640" y="735154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804909" y="2235106"/>
        <a:ext cx="41578" cy="41578"/>
      </dsp:txXfrm>
    </dsp:sp>
    <dsp:sp modelId="{12F03FAB-37D4-49CC-A808-24AD0DC1605A}">
      <dsp:nvSpPr>
        <dsp:cNvPr id="0" name=""/>
        <dsp:cNvSpPr/>
      </dsp:nvSpPr>
      <dsp:spPr>
        <a:xfrm>
          <a:off x="2963219" y="1153162"/>
          <a:ext cx="388640" cy="462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320" y="0"/>
              </a:lnTo>
              <a:lnTo>
                <a:pt x="194320" y="462523"/>
              </a:lnTo>
              <a:lnTo>
                <a:pt x="388640" y="46252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3142436" y="1369321"/>
        <a:ext cx="30206" cy="30206"/>
      </dsp:txXfrm>
    </dsp:sp>
    <dsp:sp modelId="{668C11E9-7C4D-49B0-AE3A-599EEA2B38FA}">
      <dsp:nvSpPr>
        <dsp:cNvPr id="0" name=""/>
        <dsp:cNvSpPr/>
      </dsp:nvSpPr>
      <dsp:spPr>
        <a:xfrm>
          <a:off x="2963219" y="554313"/>
          <a:ext cx="388640" cy="598849"/>
        </a:xfrm>
        <a:custGeom>
          <a:avLst/>
          <a:gdLst/>
          <a:ahLst/>
          <a:cxnLst/>
          <a:rect l="0" t="0" r="0" b="0"/>
          <a:pathLst>
            <a:path>
              <a:moveTo>
                <a:pt x="0" y="598849"/>
              </a:moveTo>
              <a:lnTo>
                <a:pt x="194320" y="598849"/>
              </a:lnTo>
              <a:lnTo>
                <a:pt x="194320" y="0"/>
              </a:lnTo>
              <a:lnTo>
                <a:pt x="388640" y="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3139692" y="835890"/>
        <a:ext cx="35695" cy="35695"/>
      </dsp:txXfrm>
    </dsp:sp>
    <dsp:sp modelId="{CE629AA6-54F5-43A0-B243-585DD4762EB7}">
      <dsp:nvSpPr>
        <dsp:cNvPr id="0" name=""/>
        <dsp:cNvSpPr/>
      </dsp:nvSpPr>
      <dsp:spPr>
        <a:xfrm>
          <a:off x="631378" y="1153162"/>
          <a:ext cx="388640" cy="735154"/>
        </a:xfrm>
        <a:custGeom>
          <a:avLst/>
          <a:gdLst/>
          <a:ahLst/>
          <a:cxnLst/>
          <a:rect l="0" t="0" r="0" b="0"/>
          <a:pathLst>
            <a:path>
              <a:moveTo>
                <a:pt x="0" y="735154"/>
              </a:moveTo>
              <a:lnTo>
                <a:pt x="194320" y="735154"/>
              </a:lnTo>
              <a:lnTo>
                <a:pt x="194320" y="0"/>
              </a:lnTo>
              <a:lnTo>
                <a:pt x="388640" y="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804909" y="1499951"/>
        <a:ext cx="41578" cy="41578"/>
      </dsp:txXfrm>
    </dsp:sp>
    <dsp:sp modelId="{DB68081E-1785-43B1-95F4-BB5A991897A2}">
      <dsp:nvSpPr>
        <dsp:cNvPr id="0" name=""/>
        <dsp:cNvSpPr/>
      </dsp:nvSpPr>
      <dsp:spPr>
        <a:xfrm rot="16200000">
          <a:off x="62606" y="1592098"/>
          <a:ext cx="545106" cy="592439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06" y="1592098"/>
        <a:ext cx="545106" cy="592439"/>
      </dsp:txXfrm>
    </dsp:sp>
    <dsp:sp modelId="{E6ED5C8E-C872-4F48-AE0B-40D1BC1218EA}">
      <dsp:nvSpPr>
        <dsp:cNvPr id="0" name=""/>
        <dsp:cNvSpPr/>
      </dsp:nvSpPr>
      <dsp:spPr>
        <a:xfrm>
          <a:off x="1020019" y="856943"/>
          <a:ext cx="1943200" cy="592439"/>
        </a:xfrm>
        <a:prstGeom prst="rect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TST</a:t>
          </a:r>
          <a:r>
            <a:rPr lang="en-US" sz="2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en-US" sz="2400" kern="1200" baseline="30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0019" y="856943"/>
        <a:ext cx="1943200" cy="592439"/>
      </dsp:txXfrm>
    </dsp:sp>
    <dsp:sp modelId="{F060C22E-E811-4B5D-90BA-425CC31099EA}">
      <dsp:nvSpPr>
        <dsp:cNvPr id="0" name=""/>
        <dsp:cNvSpPr/>
      </dsp:nvSpPr>
      <dsp:spPr>
        <a:xfrm>
          <a:off x="3351859" y="165845"/>
          <a:ext cx="1943200" cy="776936"/>
        </a:xfrm>
        <a:prstGeom prst="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Desorption: 10</a:t>
          </a:r>
          <a:r>
            <a:rPr lang="en-US" sz="2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</a:t>
          </a:r>
          <a:r>
            <a:rPr lang="en-US" sz="2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1859" y="165845"/>
        <a:ext cx="1943200" cy="776936"/>
      </dsp:txXfrm>
    </dsp:sp>
    <dsp:sp modelId="{405D34FE-F83F-4657-8CF0-34ED9EF1E42E}">
      <dsp:nvSpPr>
        <dsp:cNvPr id="0" name=""/>
        <dsp:cNvSpPr/>
      </dsp:nvSpPr>
      <dsp:spPr>
        <a:xfrm>
          <a:off x="3351859" y="1090891"/>
          <a:ext cx="1943200" cy="1049588"/>
        </a:xfrm>
        <a:prstGeom prst="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Surface reaction: </a:t>
          </a:r>
          <a:b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</a:t>
          </a:r>
          <a:r>
            <a:rPr lang="en-US" sz="2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s</a:t>
          </a:r>
          <a:r>
            <a:rPr lang="en-US" sz="2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-1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351859" y="1090891"/>
        <a:ext cx="1943200" cy="1049588"/>
      </dsp:txXfrm>
    </dsp:sp>
    <dsp:sp modelId="{135CF751-4CC1-4991-958A-E208CEE439B9}">
      <dsp:nvSpPr>
        <dsp:cNvPr id="0" name=""/>
        <dsp:cNvSpPr/>
      </dsp:nvSpPr>
      <dsp:spPr>
        <a:xfrm>
          <a:off x="1020019" y="2327252"/>
          <a:ext cx="1943200" cy="592439"/>
        </a:xfrm>
        <a:prstGeom prst="rect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Literature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0019" y="2327252"/>
        <a:ext cx="1943200" cy="592439"/>
      </dsp:txXfrm>
    </dsp:sp>
    <dsp:sp modelId="{0E278F1F-4173-45CF-92F2-B42E98768CE1}">
      <dsp:nvSpPr>
        <dsp:cNvPr id="0" name=""/>
        <dsp:cNvSpPr/>
      </dsp:nvSpPr>
      <dsp:spPr>
        <a:xfrm>
          <a:off x="3351859" y="2288590"/>
          <a:ext cx="1943200" cy="669764"/>
        </a:xfrm>
        <a:prstGeom prst="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Sticking coefficients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1859" y="2288590"/>
        <a:ext cx="1943200" cy="669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E4FDC-57C6-40BE-B3AA-A896DBDDE52A}">
      <dsp:nvSpPr>
        <dsp:cNvPr id="0" name=""/>
        <dsp:cNvSpPr/>
      </dsp:nvSpPr>
      <dsp:spPr>
        <a:xfrm>
          <a:off x="920081" y="1219200"/>
          <a:ext cx="303922" cy="28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61" y="0"/>
              </a:lnTo>
              <a:lnTo>
                <a:pt x="151961" y="289560"/>
              </a:lnTo>
              <a:lnTo>
                <a:pt x="303922" y="2895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061548" y="1353485"/>
        <a:ext cx="20988" cy="20988"/>
      </dsp:txXfrm>
    </dsp:sp>
    <dsp:sp modelId="{553C4B85-DEA0-415B-83E6-45EDD1CDC370}">
      <dsp:nvSpPr>
        <dsp:cNvPr id="0" name=""/>
        <dsp:cNvSpPr/>
      </dsp:nvSpPr>
      <dsp:spPr>
        <a:xfrm>
          <a:off x="920081" y="929640"/>
          <a:ext cx="303922" cy="289560"/>
        </a:xfrm>
        <a:custGeom>
          <a:avLst/>
          <a:gdLst/>
          <a:ahLst/>
          <a:cxnLst/>
          <a:rect l="0" t="0" r="0" b="0"/>
          <a:pathLst>
            <a:path>
              <a:moveTo>
                <a:pt x="0" y="289560"/>
              </a:moveTo>
              <a:lnTo>
                <a:pt x="151961" y="289560"/>
              </a:lnTo>
              <a:lnTo>
                <a:pt x="151961" y="0"/>
              </a:lnTo>
              <a:lnTo>
                <a:pt x="303922" y="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061548" y="1063925"/>
        <a:ext cx="20988" cy="20988"/>
      </dsp:txXfrm>
    </dsp:sp>
    <dsp:sp modelId="{6134DF2F-E657-4059-B17A-4DE157FC92D7}">
      <dsp:nvSpPr>
        <dsp:cNvPr id="0" name=""/>
        <dsp:cNvSpPr/>
      </dsp:nvSpPr>
      <dsp:spPr>
        <a:xfrm>
          <a:off x="456322" y="987552"/>
          <a:ext cx="464222" cy="463296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/>
            </a:rPr>
            <a:t>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6322" y="987552"/>
        <a:ext cx="464222" cy="463296"/>
      </dsp:txXfrm>
    </dsp:sp>
    <dsp:sp modelId="{2E8BC951-DDD9-4BD4-8730-FB481D98159D}">
      <dsp:nvSpPr>
        <dsp:cNvPr id="0" name=""/>
        <dsp:cNvSpPr/>
      </dsp:nvSpPr>
      <dsp:spPr>
        <a:xfrm>
          <a:off x="1224003" y="697992"/>
          <a:ext cx="1519610" cy="463296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TPD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4003" y="697992"/>
        <a:ext cx="1519610" cy="463296"/>
      </dsp:txXfrm>
    </dsp:sp>
    <dsp:sp modelId="{39E39527-DA48-4931-BA83-C722B3D4B8FA}">
      <dsp:nvSpPr>
        <dsp:cNvPr id="0" name=""/>
        <dsp:cNvSpPr/>
      </dsp:nvSpPr>
      <dsp:spPr>
        <a:xfrm>
          <a:off x="1224003" y="1277112"/>
          <a:ext cx="1519610" cy="463296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DFT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4003" y="1277112"/>
        <a:ext cx="1519610" cy="463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E4FDC-57C6-40BE-B3AA-A896DBDDE52A}">
      <dsp:nvSpPr>
        <dsp:cNvPr id="0" name=""/>
        <dsp:cNvSpPr/>
      </dsp:nvSpPr>
      <dsp:spPr>
        <a:xfrm>
          <a:off x="1244934" y="1219200"/>
          <a:ext cx="303922" cy="579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61" y="0"/>
              </a:lnTo>
              <a:lnTo>
                <a:pt x="151961" y="579120"/>
              </a:lnTo>
              <a:lnTo>
                <a:pt x="303922" y="5791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380544" y="1492409"/>
        <a:ext cx="32701" cy="32701"/>
      </dsp:txXfrm>
    </dsp:sp>
    <dsp:sp modelId="{553C4B85-DEA0-415B-83E6-45EDD1CDC370}">
      <dsp:nvSpPr>
        <dsp:cNvPr id="0" name=""/>
        <dsp:cNvSpPr/>
      </dsp:nvSpPr>
      <dsp:spPr>
        <a:xfrm>
          <a:off x="1244934" y="1173479"/>
          <a:ext cx="3039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3922" y="457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389297" y="1211601"/>
        <a:ext cx="15196" cy="15196"/>
      </dsp:txXfrm>
    </dsp:sp>
    <dsp:sp modelId="{2571D07C-DB86-4DF2-91DA-AF7D0BABD4D7}">
      <dsp:nvSpPr>
        <dsp:cNvPr id="0" name=""/>
        <dsp:cNvSpPr/>
      </dsp:nvSpPr>
      <dsp:spPr>
        <a:xfrm>
          <a:off x="1244934" y="640079"/>
          <a:ext cx="303922" cy="579120"/>
        </a:xfrm>
        <a:custGeom>
          <a:avLst/>
          <a:gdLst/>
          <a:ahLst/>
          <a:cxnLst/>
          <a:rect l="0" t="0" r="0" b="0"/>
          <a:pathLst>
            <a:path>
              <a:moveTo>
                <a:pt x="0" y="579120"/>
              </a:moveTo>
              <a:lnTo>
                <a:pt x="151961" y="579120"/>
              </a:lnTo>
              <a:lnTo>
                <a:pt x="151961" y="0"/>
              </a:lnTo>
              <a:lnTo>
                <a:pt x="303922" y="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380544" y="913289"/>
        <a:ext cx="32701" cy="32701"/>
      </dsp:txXfrm>
    </dsp:sp>
    <dsp:sp modelId="{6134DF2F-E657-4059-B17A-4DE157FC92D7}">
      <dsp:nvSpPr>
        <dsp:cNvPr id="0" name=""/>
        <dsp:cNvSpPr/>
      </dsp:nvSpPr>
      <dsp:spPr>
        <a:xfrm>
          <a:off x="781175" y="987552"/>
          <a:ext cx="464222" cy="463296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175" y="987552"/>
        <a:ext cx="464222" cy="463296"/>
      </dsp:txXfrm>
    </dsp:sp>
    <dsp:sp modelId="{6BF4F8DA-EFC3-48AB-AD59-38C396CA8464}">
      <dsp:nvSpPr>
        <dsp:cNvPr id="0" name=""/>
        <dsp:cNvSpPr/>
      </dsp:nvSpPr>
      <dsp:spPr>
        <a:xfrm>
          <a:off x="1548856" y="408431"/>
          <a:ext cx="1519610" cy="463296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UBI-QEP</a:t>
          </a:r>
          <a:r>
            <a:rPr lang="en-US" sz="2400" kern="12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2400" kern="1200" baseline="30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56" y="408431"/>
        <a:ext cx="1519610" cy="463296"/>
      </dsp:txXfrm>
    </dsp:sp>
    <dsp:sp modelId="{2E8BC951-DDD9-4BD4-8730-FB481D98159D}">
      <dsp:nvSpPr>
        <dsp:cNvPr id="0" name=""/>
        <dsp:cNvSpPr/>
      </dsp:nvSpPr>
      <dsp:spPr>
        <a:xfrm>
          <a:off x="1548856" y="987552"/>
          <a:ext cx="1519610" cy="463296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DFT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56" y="987552"/>
        <a:ext cx="1519610" cy="463296"/>
      </dsp:txXfrm>
    </dsp:sp>
    <dsp:sp modelId="{39E39527-DA48-4931-BA83-C722B3D4B8FA}">
      <dsp:nvSpPr>
        <dsp:cNvPr id="0" name=""/>
        <dsp:cNvSpPr/>
      </dsp:nvSpPr>
      <dsp:spPr>
        <a:xfrm>
          <a:off x="1548856" y="1566672"/>
          <a:ext cx="1519610" cy="463296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TPD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56" y="1566672"/>
        <a:ext cx="1519610" cy="463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E4FDC-57C6-40BE-B3AA-A896DBDDE52A}">
      <dsp:nvSpPr>
        <dsp:cNvPr id="0" name=""/>
        <dsp:cNvSpPr/>
      </dsp:nvSpPr>
      <dsp:spPr>
        <a:xfrm>
          <a:off x="1244934" y="1219200"/>
          <a:ext cx="303922" cy="28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61" y="0"/>
              </a:lnTo>
              <a:lnTo>
                <a:pt x="151961" y="289560"/>
              </a:lnTo>
              <a:lnTo>
                <a:pt x="303922" y="28956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386401" y="1353485"/>
        <a:ext cx="20988" cy="20988"/>
      </dsp:txXfrm>
    </dsp:sp>
    <dsp:sp modelId="{2571D07C-DB86-4DF2-91DA-AF7D0BABD4D7}">
      <dsp:nvSpPr>
        <dsp:cNvPr id="0" name=""/>
        <dsp:cNvSpPr/>
      </dsp:nvSpPr>
      <dsp:spPr>
        <a:xfrm>
          <a:off x="1244934" y="929640"/>
          <a:ext cx="303922" cy="289560"/>
        </a:xfrm>
        <a:custGeom>
          <a:avLst/>
          <a:gdLst/>
          <a:ahLst/>
          <a:cxnLst/>
          <a:rect l="0" t="0" r="0" b="0"/>
          <a:pathLst>
            <a:path>
              <a:moveTo>
                <a:pt x="0" y="289560"/>
              </a:moveTo>
              <a:lnTo>
                <a:pt x="151961" y="289560"/>
              </a:lnTo>
              <a:lnTo>
                <a:pt x="151961" y="0"/>
              </a:lnTo>
              <a:lnTo>
                <a:pt x="303922" y="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386401" y="1063925"/>
        <a:ext cx="20988" cy="20988"/>
      </dsp:txXfrm>
    </dsp:sp>
    <dsp:sp modelId="{6134DF2F-E657-4059-B17A-4DE157FC92D7}">
      <dsp:nvSpPr>
        <dsp:cNvPr id="0" name=""/>
        <dsp:cNvSpPr/>
      </dsp:nvSpPr>
      <dsp:spPr>
        <a:xfrm>
          <a:off x="781175" y="987552"/>
          <a:ext cx="464222" cy="463296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175" y="987552"/>
        <a:ext cx="464222" cy="463296"/>
      </dsp:txXfrm>
    </dsp:sp>
    <dsp:sp modelId="{6BF4F8DA-EFC3-48AB-AD59-38C396CA8464}">
      <dsp:nvSpPr>
        <dsp:cNvPr id="0" name=""/>
        <dsp:cNvSpPr/>
      </dsp:nvSpPr>
      <dsp:spPr>
        <a:xfrm>
          <a:off x="1548856" y="697992"/>
          <a:ext cx="1519610" cy="463296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UBI-QEP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56" y="697992"/>
        <a:ext cx="1519610" cy="463296"/>
      </dsp:txXfrm>
    </dsp:sp>
    <dsp:sp modelId="{39E39527-DA48-4931-BA83-C722B3D4B8FA}">
      <dsp:nvSpPr>
        <dsp:cNvPr id="0" name=""/>
        <dsp:cNvSpPr/>
      </dsp:nvSpPr>
      <dsp:spPr>
        <a:xfrm>
          <a:off x="1548856" y="1277112"/>
          <a:ext cx="1519610" cy="463296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TPR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56" y="1277112"/>
        <a:ext cx="1519610" cy="463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C11E9-7C4D-49B0-AE3A-599EEA2B38FA}">
      <dsp:nvSpPr>
        <dsp:cNvPr id="0" name=""/>
        <dsp:cNvSpPr/>
      </dsp:nvSpPr>
      <dsp:spPr>
        <a:xfrm>
          <a:off x="2755348" y="906780"/>
          <a:ext cx="2369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975" y="457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2867911" y="946575"/>
        <a:ext cx="11848" cy="11848"/>
      </dsp:txXfrm>
    </dsp:sp>
    <dsp:sp modelId="{CE629AA6-54F5-43A0-B243-585DD4762EB7}">
      <dsp:nvSpPr>
        <dsp:cNvPr id="0" name=""/>
        <dsp:cNvSpPr/>
      </dsp:nvSpPr>
      <dsp:spPr>
        <a:xfrm>
          <a:off x="1080581" y="906780"/>
          <a:ext cx="2369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6975" y="4572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193145" y="946575"/>
        <a:ext cx="11848" cy="11848"/>
      </dsp:txXfrm>
    </dsp:sp>
    <dsp:sp modelId="{DB68081E-1785-43B1-95F4-BB5A991897A2}">
      <dsp:nvSpPr>
        <dsp:cNvPr id="0" name=""/>
        <dsp:cNvSpPr/>
      </dsp:nvSpPr>
      <dsp:spPr>
        <a:xfrm rot="16200000">
          <a:off x="597439" y="659856"/>
          <a:ext cx="380997" cy="585286"/>
        </a:xfrm>
        <a:prstGeom prst="rect">
          <a:avLst/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439" y="659856"/>
        <a:ext cx="380997" cy="585286"/>
      </dsp:txXfrm>
    </dsp:sp>
    <dsp:sp modelId="{E6ED5C8E-C872-4F48-AE0B-40D1BC1218EA}">
      <dsp:nvSpPr>
        <dsp:cNvPr id="0" name=""/>
        <dsp:cNvSpPr/>
      </dsp:nvSpPr>
      <dsp:spPr>
        <a:xfrm>
          <a:off x="1317557" y="685799"/>
          <a:ext cx="1437790" cy="533401"/>
        </a:xfrm>
        <a:prstGeom prst="rect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UBI-QEP</a:t>
          </a:r>
          <a:endParaRPr lang="en-US" sz="2400" kern="1200" baseline="30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7557" y="685799"/>
        <a:ext cx="1437790" cy="533401"/>
      </dsp:txXfrm>
    </dsp:sp>
    <dsp:sp modelId="{F060C22E-E811-4B5D-90BA-425CC31099EA}">
      <dsp:nvSpPr>
        <dsp:cNvPr id="0" name=""/>
        <dsp:cNvSpPr/>
      </dsp:nvSpPr>
      <dsp:spPr>
        <a:xfrm>
          <a:off x="2992323" y="721262"/>
          <a:ext cx="474780" cy="462474"/>
        </a:xfrm>
        <a:prstGeom prst="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0.5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2323" y="721262"/>
        <a:ext cx="474780" cy="46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" y="7747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6200" y="8754111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754111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138B898-FBAE-4009-A72E-3844D0A0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1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1BC8419-1808-4FAA-85A5-3312A3ADDF5D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74D331C-5305-4181-B4C3-64E7F7EE2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3B189-3217-4032-9001-E19522DDC3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70" tIns="45080" rIns="91770" bIns="450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33869-5F38-40B8-8B84-0570965E77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93852-02AF-413A-97B8-47315D51A1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93852-02AF-413A-97B8-47315D51A1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93852-02AF-413A-97B8-47315D51A1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93852-02AF-413A-97B8-47315D51A1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Blank slide for drafting a body slide.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43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6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9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59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6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5B9ED-1425-471F-BB74-6EE4CF095E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4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6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1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5B9ED-1425-471F-BB74-6EE4CF095E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331C-5305-4181-B4C3-64E7F7EE28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CFAFA-316A-4F0C-A2E9-9D5830BA56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33869-5F38-40B8-8B84-0570965E77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611688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5791"/>
            <a:ext cx="5032375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36" tIns="46367" rIns="92736" bIns="4636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EED4AC0-9FA3-48E0-B931-B6CEA281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FEC3868-ACC4-4EE9-9FA8-30356780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713" y="76200"/>
            <a:ext cx="2255837" cy="390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615113" cy="390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762DD0D-9D9B-45DE-9F64-5AF79FF6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9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8EED4AC0-9FA3-48E0-B931-B6CEA2812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835B40C6-30BB-43DC-BB33-D65155BC4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971C8953-CBEB-433A-BCDE-AB322CE61B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EC51BEF-54F1-4F1B-BE2D-F2EA4677A3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DED5D11-FF03-4397-B504-89DD911A72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FB9F9061-90E9-4139-8382-390AA36B3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F8CEEB5A-EE09-4559-9494-D5D56D39DB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1A92A34B-7AAD-43D4-AEBE-89229B934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35B40C6-30BB-43DC-BB33-D65155BC4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681F6649-AC4D-4FF9-B243-5A742F853D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49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BFEC3868-ACC4-4EE9-9FA8-30356780D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1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6762DD0D-9D9B-45DE-9F64-5AF79FF638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1C8953-CBEB-433A-BCDE-AB322CE61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581400"/>
            <a:ext cx="23622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3581400"/>
            <a:ext cx="23622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EC51BEF-54F1-4F1B-BE2D-F2EA4677A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DED5D11-FF03-4397-B504-89DD911A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1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9F9061-90E9-4139-8382-390AA36B3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8CEEB5A-EE09-4559-9494-D5D56D39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92A34B-7AAD-43D4-AEBE-89229B934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81F6649-AC4D-4FF9-B243-5A742F85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2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Insert headline assertion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5814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Insert call-outs for visual evidence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756D317-E385-458F-A3A9-0C0F11094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D92C-A18B-449A-B75A-D693A17E463D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mtClean="0"/>
          </a:p>
          <a:p>
            <a:pPr>
              <a:defRPr/>
            </a:pPr>
            <a:fld id="{A756D317-E385-458F-A3A9-0C0F11094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799" y="3572312"/>
            <a:ext cx="9047163" cy="1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Hom Sharma</a:t>
            </a:r>
            <a:endParaRPr lang="en-GB" baseline="300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Ashish Mhadeshwar</a:t>
            </a:r>
          </a:p>
          <a:p>
            <a:pPr algn="ctr" eaLnBrk="1" hangingPunct="1"/>
            <a:endParaRPr lang="en-GB" baseline="30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Department 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Chemical, Materials and Biomolecular 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Engineering</a:t>
            </a:r>
          </a:p>
          <a:p>
            <a:pPr algn="ctr"/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University of Connecticut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Storrs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CT</a:t>
            </a:r>
          </a:p>
          <a:p>
            <a:pPr algn="ctr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May 2012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800" y="49213"/>
            <a:ext cx="9047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Detailed Microkinetic Model for Diesel Engine Emissions Oxidation on </a:t>
            </a:r>
            <a:r>
              <a:rPr lang="en-US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 </a:t>
            </a:r>
            <a:r>
              <a:rPr lang="en-US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8"/>
          <a:stretch/>
        </p:blipFill>
        <p:spPr bwMode="auto">
          <a:xfrm>
            <a:off x="5505881" y="5943600"/>
            <a:ext cx="363811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environmentalheadlines.com/ct/wp-content/uploads/2011/07/UConn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7526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8" descr="epa-pict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755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592236"/>
            <a:ext cx="5191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gency FB" pitchFamily="34" charset="0"/>
              </a:rPr>
              <a:t>1. http</a:t>
            </a:r>
            <a:r>
              <a:rPr lang="en-US" sz="1000" dirty="0">
                <a:latin typeface="Agency FB" pitchFamily="34" charset="0"/>
              </a:rPr>
              <a:t>://enginecontrolsystems.com/images/homepage/ECSbroch_final.pdf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0642" y="15240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600200" y="2743200"/>
            <a:ext cx="5562600" cy="1143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6764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Mechanism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28956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Parameter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Estimation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1910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Model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Steps in microkinetic </a:t>
            </a:r>
            <a:r>
              <a:rPr lang="en-US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modeling for emissions 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oxidation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1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858633"/>
              </p:ext>
            </p:extLst>
          </p:nvPr>
        </p:nvGraphicFramePr>
        <p:xfrm>
          <a:off x="0" y="851647"/>
          <a:ext cx="5334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TextBox 9"/>
          <p:cNvSpPr txBox="1">
            <a:spLocks noChangeArrowheads="1"/>
          </p:cNvSpPr>
          <p:nvPr/>
        </p:nvSpPr>
        <p:spPr bwMode="auto">
          <a:xfrm>
            <a:off x="38100" y="651592"/>
            <a:ext cx="30099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Pre-exponential factors </a:t>
            </a:r>
          </a:p>
        </p:txBody>
      </p:sp>
      <p:graphicFrame>
        <p:nvGraphicFramePr>
          <p:cNvPr id="65" name="Diagram 64"/>
          <p:cNvGraphicFramePr/>
          <p:nvPr>
            <p:extLst>
              <p:ext uri="{D42A27DB-BD31-4B8C-83A1-F6EECF244321}">
                <p14:modId xmlns:p14="http://schemas.microsoft.com/office/powerpoint/2010/main" val="832653216"/>
              </p:ext>
            </p:extLst>
          </p:nvPr>
        </p:nvGraphicFramePr>
        <p:xfrm>
          <a:off x="5867400" y="4218856"/>
          <a:ext cx="3200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" name="TextBox 10"/>
          <p:cNvSpPr txBox="1">
            <a:spLocks noChangeArrowheads="1"/>
          </p:cNvSpPr>
          <p:nvPr/>
        </p:nvSpPr>
        <p:spPr bwMode="auto">
          <a:xfrm>
            <a:off x="6019800" y="3910427"/>
            <a:ext cx="2895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Adsorbate interactions</a:t>
            </a:r>
          </a:p>
        </p:txBody>
      </p:sp>
      <p:sp>
        <p:nvSpPr>
          <p:cNvPr id="67" name="TextBox 17"/>
          <p:cNvSpPr txBox="1">
            <a:spLocks noChangeArrowheads="1"/>
          </p:cNvSpPr>
          <p:nvPr/>
        </p:nvSpPr>
        <p:spPr bwMode="auto">
          <a:xfrm>
            <a:off x="6629400" y="651592"/>
            <a:ext cx="2286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Binding energies </a:t>
            </a:r>
          </a:p>
        </p:txBody>
      </p:sp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3540942540"/>
              </p:ext>
            </p:extLst>
          </p:nvPr>
        </p:nvGraphicFramePr>
        <p:xfrm>
          <a:off x="5847347" y="1051702"/>
          <a:ext cx="3850106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569349565"/>
              </p:ext>
            </p:extLst>
          </p:nvPr>
        </p:nvGraphicFramePr>
        <p:xfrm>
          <a:off x="-725906" y="4274839"/>
          <a:ext cx="3850106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0" name="TextBox 18"/>
          <p:cNvSpPr txBox="1">
            <a:spLocks noChangeArrowheads="1"/>
          </p:cNvSpPr>
          <p:nvPr/>
        </p:nvSpPr>
        <p:spPr bwMode="auto">
          <a:xfrm>
            <a:off x="360947" y="3916258"/>
            <a:ext cx="2362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Activation energies </a:t>
            </a:r>
          </a:p>
        </p:txBody>
      </p:sp>
      <p:sp>
        <p:nvSpPr>
          <p:cNvPr id="71" name="TextBox 17"/>
          <p:cNvSpPr txBox="1">
            <a:spLocks noChangeArrowheads="1"/>
          </p:cNvSpPr>
          <p:nvPr/>
        </p:nvSpPr>
        <p:spPr bwMode="auto">
          <a:xfrm>
            <a:off x="3352800" y="3916258"/>
            <a:ext cx="19812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Bond indices </a:t>
            </a:r>
          </a:p>
        </p:txBody>
      </p:sp>
      <p:graphicFrame>
        <p:nvGraphicFramePr>
          <p:cNvPr id="7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535169"/>
              </p:ext>
            </p:extLst>
          </p:nvPr>
        </p:nvGraphicFramePr>
        <p:xfrm>
          <a:off x="2362200" y="4495800"/>
          <a:ext cx="3962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2438400" y="6380257"/>
            <a:ext cx="5715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Dumesic</a:t>
            </a:r>
            <a:r>
              <a:rPr lang="en-US" sz="1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J. </a:t>
            </a:r>
            <a:r>
              <a:rPr lang="en-US" sz="1200" b="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al.</a:t>
            </a:r>
            <a:r>
              <a:rPr lang="en-US" sz="12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  The </a:t>
            </a:r>
            <a:r>
              <a:rPr lang="en-US" sz="12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Microkinetics</a:t>
            </a:r>
            <a:r>
              <a:rPr lang="en-US" sz="12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Heterogeneous </a:t>
            </a:r>
            <a:r>
              <a:rPr lang="en-US" sz="1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Catalysis,1998</a:t>
            </a:r>
            <a:endParaRPr lang="en-US" sz="12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-21771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 estimation for the microkinetic model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596390"/>
            <a:ext cx="55245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Shustorovich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E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and 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Sellers, H., </a:t>
            </a:r>
            <a:r>
              <a:rPr lang="fr-FR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Surface </a:t>
            </a:r>
            <a:r>
              <a:rPr lang="fr-FR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Science </a:t>
            </a:r>
            <a:r>
              <a:rPr lang="fr-FR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Reports, </a:t>
            </a:r>
            <a:r>
              <a:rPr lang="fr-FR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1998</a:t>
            </a:r>
            <a:endParaRPr lang="en-US" sz="11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44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P spid="64" grpId="0" animBg="1"/>
      <p:bldGraphic spid="65" grpId="0">
        <p:bldAsOne/>
      </p:bldGraphic>
      <p:bldP spid="66" grpId="0" animBg="1"/>
      <p:bldP spid="67" grpId="0" animBg="1"/>
      <p:bldGraphic spid="68" grpId="0">
        <p:bldAsOne/>
      </p:bldGraphic>
      <p:bldGraphic spid="69" grpId="0">
        <p:bldAsOne/>
      </p:bldGraphic>
      <p:bldP spid="70" grpId="0" animBg="1"/>
      <p:bldP spid="71" grpId="0" animBg="1"/>
      <p:bldGraphic spid="72" grpId="0">
        <p:bldAsOne/>
      </p:bldGraphic>
      <p:bldP spid="7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25640" y="6342652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FF3F1-386D-4441-9335-19D347A3E348}" type="slidenum">
              <a:rPr lang="en-US" b="0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 extraction from surface science experiments</a:t>
            </a:r>
            <a:endParaRPr lang="en-US" sz="24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914400"/>
            <a:ext cx="40767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Experimental data from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literature</a:t>
            </a:r>
          </a:p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TPD/TPR on Pt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8158" y="2192382"/>
            <a:ext cx="3330484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1D reactor model</a:t>
            </a:r>
            <a:endParaRPr lang="en-US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89316" y="3325643"/>
            <a:ext cx="3330484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Kinetic Parameters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2801982"/>
            <a:ext cx="231866" cy="523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495800"/>
            <a:ext cx="3505200" cy="73643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Binding energies (Q)</a:t>
            </a:r>
          </a:p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Adsorbate interactions (</a:t>
            </a:r>
            <a:r>
              <a:rPr lang="el-GR" b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) 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1100" y="4445169"/>
            <a:ext cx="3848100" cy="73643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Bond indices (BI)</a:t>
            </a:r>
          </a:p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Activation Energies (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Ea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) 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2321765">
            <a:off x="3940355" y="3875869"/>
            <a:ext cx="203271" cy="673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8484094">
            <a:off x="4551441" y="3823439"/>
            <a:ext cx="195608" cy="729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5216" y="3886200"/>
            <a:ext cx="853984" cy="48435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TPD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85216" y="3810000"/>
            <a:ext cx="853984" cy="48435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TPR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5410200"/>
            <a:ext cx="3886200" cy="118139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O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CO, CO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NO, NO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O, CH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O, NH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HCN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91100" y="5371806"/>
            <a:ext cx="3886200" cy="118139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CO, NO, CH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O, HCN, and NH</a:t>
            </a:r>
            <a:r>
              <a:rPr lang="en-US" b="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191000" y="1676400"/>
            <a:ext cx="231866" cy="523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2" y="2113007"/>
            <a:ext cx="12985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58647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FF3F1-386D-4441-9335-19D347A3E348}" type="slidenum">
              <a:rPr lang="en-US" b="0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23350" cy="533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 extraction from TPD experiments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409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124200" y="5791200"/>
            <a:ext cx="3552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0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0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29.5 – 9.7</a:t>
            </a:r>
            <a:r>
              <a:rPr lang="en-US" sz="20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</a:t>
            </a:r>
            <a:r>
              <a:rPr lang="en-US" sz="20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NO</a:t>
            </a:r>
            <a:r>
              <a:rPr lang="en-US" sz="20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kcal/</a:t>
            </a:r>
            <a:r>
              <a:rPr lang="en-US" sz="20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mol</a:t>
            </a:r>
            <a:endParaRPr lang="en-US" sz="2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1828800"/>
            <a:ext cx="190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1800" b="0" baseline="30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1800" b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800" b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0.55 ML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0.05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 = 10 K/s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334000" y="3733800"/>
            <a:ext cx="2209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u="sng" dirty="0" smtClean="0">
                <a:latin typeface="Arial" pitchFamily="34" charset="0"/>
                <a:cs typeface="Arial" pitchFamily="34" charset="0"/>
              </a:rPr>
              <a:t>Extracted parameters: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0" dirty="0" smtClean="0">
                <a:latin typeface="Arial" pitchFamily="34" charset="0"/>
                <a:cs typeface="Arial" pitchFamily="34" charset="0"/>
              </a:rPr>
              <a:t>Binding Energy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0" dirty="0" smtClean="0">
                <a:latin typeface="Arial" pitchFamily="34" charset="0"/>
                <a:cs typeface="Arial" pitchFamily="34" charset="0"/>
              </a:rPr>
              <a:t>Adsorbate interactions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2985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1075" y="685800"/>
            <a:ext cx="243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TPD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(111)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6267450"/>
            <a:ext cx="4724400" cy="43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Literature range for Q</a:t>
            </a:r>
            <a:r>
              <a:rPr lang="en-US" b="0" baseline="-250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: 18-43 kcal/mol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FF3F1-386D-4441-9335-19D347A3E348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431925"/>
            <a:ext cx="4511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00400" y="6487972"/>
            <a:ext cx="457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Georgia" pitchFamily="18" charset="0"/>
              <a:buAutoNum type="arabicPeriod"/>
            </a:pP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W. Ho and W.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Mieher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b="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Solid State Physics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1995</a:t>
            </a:r>
            <a:endParaRPr lang="en-US" sz="28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5100"/>
            <a:ext cx="4508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90800" y="2362200"/>
            <a:ext cx="19510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1800" b="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1800" b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NH3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0.12 ML</a:t>
            </a:r>
          </a:p>
          <a:p>
            <a:r>
              <a:rPr lang="en-US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1800" b="0" baseline="30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1800" b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0.25 ML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 =  2 K/s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602506" y="2351390"/>
            <a:ext cx="2209800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u="sng" dirty="0" smtClean="0">
                <a:latin typeface="Arial" pitchFamily="34" charset="0"/>
                <a:cs typeface="Arial" pitchFamily="34" charset="0"/>
              </a:rPr>
              <a:t>Extracted parameters: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0" dirty="0" smtClean="0">
                <a:latin typeface="Arial" pitchFamily="34" charset="0"/>
                <a:cs typeface="Arial" pitchFamily="34" charset="0"/>
              </a:rPr>
              <a:t>Bond indices</a:t>
            </a:r>
            <a:endParaRPr lang="en-US" sz="1500" b="0" dirty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500" b="0" dirty="0" smtClean="0">
                <a:latin typeface="Arial" pitchFamily="34" charset="0"/>
                <a:cs typeface="Arial" pitchFamily="34" charset="0"/>
              </a:rPr>
              <a:t>Activation energies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838200"/>
            <a:ext cx="121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b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TPR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602506" y="3200400"/>
            <a:ext cx="22860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*+O*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*+OH*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*+O*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NH*+OH*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*+OH*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*+H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NH*+O*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N*+OH*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NH*+O*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NO*+H*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2NO*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O*+O*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2O*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+2*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0"/>
            <a:ext cx="902335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Parameter extraction from TPR experiments</a:t>
            </a:r>
          </a:p>
        </p:txBody>
      </p:sp>
    </p:spTree>
    <p:extLst>
      <p:ext uri="{BB962C8B-B14F-4D97-AF65-F5344CB8AC3E}">
        <p14:creationId xmlns:p14="http://schemas.microsoft.com/office/powerpoint/2010/main" val="30816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58149" y="6495687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FF3F1-386D-4441-9335-19D347A3E348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2484" y="685800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TPR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11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411492" y="6517715"/>
            <a:ext cx="457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Georgia" pitchFamily="18" charset="0"/>
              <a:buAutoNum type="arabicPeriod"/>
            </a:pP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G.A.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Attard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H.D. Ebert, and R. Parsons, </a:t>
            </a:r>
            <a:r>
              <a:rPr lang="en-US" sz="1100" b="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Surface Science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1990,</a:t>
            </a:r>
            <a:endParaRPr lang="en-US" sz="36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676400" y="2133600"/>
            <a:ext cx="1752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b="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b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CH2O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0.5 ML</a:t>
            </a:r>
          </a:p>
          <a:p>
            <a:r>
              <a:rPr lang="en-US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b="0" baseline="30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b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0.3 ML</a:t>
            </a:r>
          </a:p>
          <a:p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 = 10 K/s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334000" y="1295400"/>
            <a:ext cx="2057400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O*+ 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HCO*+ H*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HCO*+O*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CO*+OH*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HCO*+OH*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O*+CO*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O+*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CO*+OH*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*+H*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OH*+H*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O*+*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2H*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1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CO* 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CO+*</a:t>
            </a:r>
            <a:r>
              <a:rPr lang="en-US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02335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Mechanism validation against TPR experiments</a:t>
            </a:r>
          </a:p>
        </p:txBody>
      </p:sp>
    </p:spTree>
    <p:extLst>
      <p:ext uri="{BB962C8B-B14F-4D97-AF65-F5344CB8AC3E}">
        <p14:creationId xmlns:p14="http://schemas.microsoft.com/office/powerpoint/2010/main" val="26951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b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8CEEB5A-EE09-4559-9494-D5D56D39DBAF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b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928837"/>
              </p:ext>
            </p:extLst>
          </p:nvPr>
        </p:nvGraphicFramePr>
        <p:xfrm>
          <a:off x="0" y="457200"/>
          <a:ext cx="4876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110866"/>
              </p:ext>
            </p:extLst>
          </p:nvPr>
        </p:nvGraphicFramePr>
        <p:xfrm>
          <a:off x="621474" y="513564"/>
          <a:ext cx="225742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907656"/>
              </p:ext>
            </p:extLst>
          </p:nvPr>
        </p:nvGraphicFramePr>
        <p:xfrm>
          <a:off x="4419600" y="241663"/>
          <a:ext cx="4572000" cy="349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65371"/>
              </p:ext>
            </p:extLst>
          </p:nvPr>
        </p:nvGraphicFramePr>
        <p:xfrm>
          <a:off x="5029200" y="485261"/>
          <a:ext cx="2295525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3600" y="30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TPD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006" y="304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TPD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907243"/>
            <a:ext cx="2987040" cy="294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07189"/>
            <a:ext cx="327660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75806" y="3562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 TPR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2920" y="3562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TPR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089480"/>
              </p:ext>
            </p:extLst>
          </p:nvPr>
        </p:nvGraphicFramePr>
        <p:xfrm>
          <a:off x="6226629" y="3907244"/>
          <a:ext cx="2895600" cy="276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59683" y="3714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 TPD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10821"/>
            <a:ext cx="914400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/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Additional examples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1600200" y="4038600"/>
            <a:ext cx="5562600" cy="1143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16764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Mechanism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28956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Parameter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Estimation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41910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Model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Steps in microkinetic </a:t>
            </a:r>
            <a:r>
              <a:rPr lang="en-US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modeling for emissions 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oxidation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53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b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8CEEB5A-EE09-4559-9494-D5D56D39DBAF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800" y="49213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Mechanism/model performance: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295400"/>
            <a:ext cx="8001000" cy="45720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Kinetic parameters are extracted from UHV TPD/R conditions.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 operating conditions are significantly different: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Atmospheric pressure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High flow rates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emissions concentrations (ppm)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Monoliths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Fixed beds (literature experiments)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Mechanism/model performance should be tested under practically relevant conditions.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Isothermal plug flow reactor modeling at steady state. 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447" y="4389"/>
            <a:ext cx="909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details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1951" y="838200"/>
            <a:ext cx="592944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Fixed beds and Monoliths (PFR)</a:t>
            </a:r>
            <a:endParaRPr lang="en-US" sz="24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Oxidation of CO, NO, CH</a:t>
            </a:r>
            <a:r>
              <a:rPr lang="en-US" sz="2400" b="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O, HCN, </a:t>
            </a:r>
            <a:r>
              <a:rPr lang="en-US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4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223308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Governing Equations for PFR:</a:t>
            </a: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for gas species:</a:t>
            </a: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 species rate:</a:t>
            </a: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Site balance:	</a:t>
            </a: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57400" y="5421312"/>
            <a:ext cx="1208088" cy="604838"/>
          </a:xfrm>
          <a:prstGeom prst="rect">
            <a:avLst/>
          </a:prstGeom>
          <a:solidFill>
            <a:schemeClr val="accent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∑</a:t>
            </a:r>
            <a:r>
              <a:rPr lang="el-GR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b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108200" y="4483100"/>
            <a:ext cx="1244600" cy="469900"/>
          </a:xfrm>
          <a:prstGeom prst="rect">
            <a:avLst/>
          </a:prstGeom>
          <a:solidFill>
            <a:schemeClr val="accent6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err="1">
                <a:solidFill>
                  <a:schemeClr val="tx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S</a:t>
            </a:r>
            <a:r>
              <a:rPr lang="en-US" b="0" baseline="-25000" dirty="0" err="1">
                <a:solidFill>
                  <a:schemeClr val="tx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k</a:t>
            </a:r>
            <a:r>
              <a:rPr lang="en-US" b="0" baseline="-25000" dirty="0">
                <a:solidFill>
                  <a:schemeClr val="tx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=  0</a:t>
            </a:r>
            <a:endParaRPr lang="en-US" sz="2400" b="0" dirty="0">
              <a:solidFill>
                <a:schemeClr val="tx1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324600" y="2233086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b="0" dirty="0">
                <a:latin typeface="Arial" pitchFamily="34" charset="0"/>
                <a:cs typeface="Arial" pitchFamily="34" charset="0"/>
              </a:rPr>
              <a:t>Steady state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0" dirty="0">
                <a:latin typeface="Arial" pitchFamily="34" charset="0"/>
                <a:cs typeface="Arial" pitchFamily="34" charset="0"/>
              </a:rPr>
              <a:t>Isothermal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211512"/>
            <a:ext cx="3409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8153400" y="3527425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latin typeface="Arial" pitchFamily="34" charset="0"/>
                <a:cs typeface="Arial" pitchFamily="34" charset="0"/>
              </a:rPr>
              <a:t>outlet 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597400" y="3516312"/>
            <a:ext cx="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 dirty="0">
                <a:latin typeface="Arial" pitchFamily="34" charset="0"/>
                <a:cs typeface="Arial" pitchFamily="34" charset="0"/>
              </a:rPr>
              <a:t>Inlet 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4876800" y="2982912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 u="sng">
                <a:latin typeface="Arial" pitchFamily="34" charset="0"/>
                <a:cs typeface="Arial" pitchFamily="34" charset="0"/>
              </a:rPr>
              <a:t>Fixed Bed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953000" y="4278312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 u="sng">
                <a:latin typeface="Arial" pitchFamily="34" charset="0"/>
                <a:cs typeface="Arial" pitchFamily="34" charset="0"/>
              </a:rPr>
              <a:t>Monolith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8305800" y="6107112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latin typeface="Arial" pitchFamily="34" charset="0"/>
                <a:cs typeface="Arial" pitchFamily="34" charset="0"/>
              </a:rPr>
              <a:t>outlet 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029200" y="6107112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latin typeface="Arial" pitchFamily="34" charset="0"/>
                <a:cs typeface="Arial" pitchFamily="34" charset="0"/>
              </a:rPr>
              <a:t>Inlet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543800" y="5802312"/>
            <a:ext cx="762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4125912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352800"/>
            <a:ext cx="2116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94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800" y="49213"/>
            <a:ext cx="904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32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32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 : Diesel engine emissions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Emissions oxidation microkinetic modeling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Mechanism development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Kinetic parameter extraction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Model performance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limitations</a:t>
            </a:r>
            <a:endParaRPr lang="en-US" sz="3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 work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Model expansion to larger emissions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DOC deactivation due to sulfation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4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performance: CO oxidation on Pt</a:t>
            </a:r>
            <a:endParaRPr lang="en-US" sz="3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6519862"/>
            <a:ext cx="4572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Experiments: K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Arnby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Journal of Catalysis, 2004.</a:t>
            </a:r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203325"/>
            <a:ext cx="4511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508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5163"/>
            <a:ext cx="23622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3206609" y="3933825"/>
            <a:ext cx="159399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0" u="sng" dirty="0">
                <a:latin typeface="Arial" pitchFamily="34" charset="0"/>
                <a:cs typeface="Arial" pitchFamily="34" charset="0"/>
              </a:rPr>
              <a:t>Monolith:</a:t>
            </a: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1% CO </a:t>
            </a: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10% O</a:t>
            </a:r>
            <a:r>
              <a:rPr lang="en-US" sz="1400" b="0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SV = 17000 h</a:t>
            </a:r>
            <a:r>
              <a:rPr lang="en-US" sz="1400" b="0" baseline="30000" dirty="0">
                <a:latin typeface="Arial" pitchFamily="34" charset="0"/>
                <a:cs typeface="Arial" pitchFamily="34" charset="0"/>
              </a:rPr>
              <a:t>-1  </a:t>
            </a: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A/V = 32.6 cm</a:t>
            </a:r>
            <a:r>
              <a:rPr lang="en-US" sz="1400" b="0" baseline="30000" dirty="0">
                <a:latin typeface="Arial" pitchFamily="34" charset="0"/>
                <a:cs typeface="Arial" pitchFamily="34" charset="0"/>
              </a:rPr>
              <a:t>-1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6781800" y="3491805"/>
            <a:ext cx="220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0" u="sng" dirty="0" err="1">
                <a:latin typeface="Arial" pitchFamily="34" charset="0"/>
                <a:cs typeface="Arial" pitchFamily="34" charset="0"/>
              </a:rPr>
              <a:t>Pt</a:t>
            </a:r>
            <a:r>
              <a:rPr lang="en-US" sz="1400" b="0" u="sng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b="0" u="sng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1400" b="0" u="sng" dirty="0">
                <a:latin typeface="Arial" pitchFamily="34" charset="0"/>
                <a:cs typeface="Arial" pitchFamily="34" charset="0"/>
              </a:rPr>
              <a:t> monolith:</a:t>
            </a: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1% CO, 10% O</a:t>
            </a:r>
            <a:r>
              <a:rPr lang="en-US" sz="1400" b="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,</a:t>
            </a: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89% </a:t>
            </a:r>
            <a:r>
              <a:rPr lang="en-US" sz="1400" b="0" dirty="0" err="1" smtClean="0">
                <a:latin typeface="Arial" pitchFamily="34" charset="0"/>
                <a:cs typeface="Arial" pitchFamily="34" charset="0"/>
              </a:rPr>
              <a:t>Ar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Total flow = 50 </a:t>
            </a:r>
            <a:r>
              <a:rPr lang="en-US" sz="1400" b="0" dirty="0" err="1">
                <a:latin typeface="Arial" pitchFamily="34" charset="0"/>
                <a:cs typeface="Arial" pitchFamily="34" charset="0"/>
              </a:rPr>
              <a:t>sccm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SV = 30000 h</a:t>
            </a:r>
            <a:r>
              <a:rPr lang="en-US" sz="1400" b="0" baseline="30000" dirty="0">
                <a:latin typeface="Arial" pitchFamily="34" charset="0"/>
                <a:cs typeface="Arial" pitchFamily="34" charset="0"/>
              </a:rPr>
              <a:t>-1  </a:t>
            </a:r>
          </a:p>
          <a:p>
            <a:pPr eaLnBrk="1" hangingPunct="1"/>
            <a:r>
              <a:rPr lang="en-US" sz="1400" b="0" dirty="0">
                <a:latin typeface="Arial" pitchFamily="34" charset="0"/>
                <a:cs typeface="Arial" pitchFamily="34" charset="0"/>
              </a:rPr>
              <a:t>A/V = 30 cm</a:t>
            </a:r>
            <a:r>
              <a:rPr lang="en-US" sz="1400" b="0" baseline="30000" dirty="0">
                <a:latin typeface="Arial" pitchFamily="34" charset="0"/>
                <a:cs typeface="Arial" pitchFamily="34" charset="0"/>
              </a:rPr>
              <a:t>-1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1295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62200"/>
            <a:ext cx="12715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3500437" y="5943600"/>
            <a:ext cx="766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CO*</a:t>
            </a:r>
          </a:p>
        </p:txBody>
      </p: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5029200" y="59436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="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114800" y="6172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4414838" y="5802313"/>
            <a:ext cx="614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500436" y="5791200"/>
            <a:ext cx="2355057" cy="552510"/>
          </a:xfrm>
          <a:prstGeom prst="rect">
            <a:avLst/>
          </a:prstGeom>
          <a:noFill/>
          <a:ln w="31750" cmpd="sng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8959" y="685800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Literature experiments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3187" y="685800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experiments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86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1909763" y="6543110"/>
            <a:ext cx="6400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Experiments: D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Bhatia, R.W. McCabe, M.P. Harold, and V.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Balakotaiah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Journal of Catalysis, 2009</a:t>
            </a:r>
          </a:p>
        </p:txBody>
      </p:sp>
      <p:sp>
        <p:nvSpPr>
          <p:cNvPr id="55" name="TextBox 42"/>
          <p:cNvSpPr txBox="1">
            <a:spLocks noChangeArrowheads="1"/>
          </p:cNvSpPr>
          <p:nvPr/>
        </p:nvSpPr>
        <p:spPr bwMode="auto">
          <a:xfrm>
            <a:off x="1143000" y="5638800"/>
            <a:ext cx="766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NO*</a:t>
            </a:r>
          </a:p>
        </p:txBody>
      </p:sp>
      <p:sp>
        <p:nvSpPr>
          <p:cNvPr id="56" name="TextBox 43"/>
          <p:cNvSpPr txBox="1">
            <a:spLocks noChangeArrowheads="1"/>
          </p:cNvSpPr>
          <p:nvPr/>
        </p:nvSpPr>
        <p:spPr bwMode="auto">
          <a:xfrm>
            <a:off x="2743200" y="5627688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b="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828800" y="5856288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2052638" y="5486400"/>
            <a:ext cx="614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143000" y="5562600"/>
            <a:ext cx="2362200" cy="533400"/>
          </a:xfrm>
          <a:prstGeom prst="rect">
            <a:avLst/>
          </a:prstGeom>
          <a:noFill/>
          <a:ln w="31750" cmpd="sng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85591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0"/>
          <a:stretch/>
        </p:blipFill>
        <p:spPr bwMode="auto">
          <a:xfrm>
            <a:off x="-429001" y="366347"/>
            <a:ext cx="4548564" cy="493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28" y="5562600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27023" y="399004"/>
            <a:ext cx="4452361" cy="493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4535" y="2057400"/>
            <a:ext cx="60721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724400"/>
            <a:ext cx="381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14800" y="2867884"/>
            <a:ext cx="912223" cy="33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4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performance: NO oxidation on Pt</a:t>
            </a:r>
            <a:endParaRPr lang="en-US" sz="3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685800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Before thermodynamic consistency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685800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thermodynamic consistency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3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b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8CEEB5A-EE09-4559-9494-D5D56D39DBAF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22</a:t>
            </a:fld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6477000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Experiments: </a:t>
            </a:r>
            <a:r>
              <a:rPr lang="en-US" sz="11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Crocoll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M, S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Kureti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and W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Weisweiler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100" b="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Journal </a:t>
            </a:r>
            <a:r>
              <a:rPr lang="en-US" sz="1100" b="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Catalysis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229.2 (2005): 480-489. </a:t>
            </a:r>
            <a:endParaRPr lang="en-US" sz="3200" b="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validation: NO oxidation on Pt</a:t>
            </a:r>
            <a:endParaRPr lang="en-US" sz="3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889000"/>
            <a:ext cx="53213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0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39974" y="6215390"/>
            <a:ext cx="54324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Experiments: C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Zhang, H. He, and K. Tanaka, Catalysis Communications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2005</a:t>
            </a:r>
            <a:endParaRPr lang="en-US" sz="11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40386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0536"/>
            <a:ext cx="4054368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974" y="6430863"/>
            <a:ext cx="518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Experiments: J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Peng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S. Wang, Applied Catalysis B: 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Environmental, 2007</a:t>
            </a:r>
            <a:endParaRPr lang="en-US" sz="11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4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performance: CH</a:t>
            </a:r>
            <a:r>
              <a:rPr lang="en-US" sz="2800" b="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 oxidation on Pt</a:t>
            </a:r>
            <a:endParaRPr lang="en-US" sz="3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5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800" b="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 oxidation on Pt: Reaction path analysis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AE7692C-073B-41D3-970D-593DC53235DD}" type="slidenum">
              <a:rPr lang="en-US" sz="1800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24</a:t>
            </a:fld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053698"/>
            <a:ext cx="955591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53698"/>
            <a:ext cx="1219200" cy="4515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3279449"/>
            <a:ext cx="44056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64768" y="3053698"/>
            <a:ext cx="795264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5" idx="3"/>
            <a:endCxn id="8" idx="1"/>
          </p:cNvCxnSpPr>
          <p:nvPr/>
        </p:nvCxnSpPr>
        <p:spPr>
          <a:xfrm>
            <a:off x="2936791" y="3279450"/>
            <a:ext cx="6279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83968" y="3053698"/>
            <a:ext cx="778632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60032" y="3279450"/>
            <a:ext cx="44056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1981202"/>
            <a:ext cx="838200" cy="4515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95400" y="2206948"/>
            <a:ext cx="821568" cy="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16968" y="1981200"/>
            <a:ext cx="550032" cy="4515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19682" y="2206948"/>
            <a:ext cx="0" cy="84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29526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20833" y="2209802"/>
            <a:ext cx="0" cy="84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>
            <a:stCxn id="16" idx="3"/>
          </p:cNvCxnSpPr>
          <p:nvPr/>
        </p:nvCxnSpPr>
        <p:spPr>
          <a:xfrm>
            <a:off x="2667000" y="2206952"/>
            <a:ext cx="552682" cy="2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40033" y="2209802"/>
            <a:ext cx="0" cy="84675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86400" y="298632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22259" y="3053698"/>
            <a:ext cx="778632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62600" y="3289418"/>
            <a:ext cx="440568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62800" y="3053697"/>
            <a:ext cx="1143000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endCxn id="26" idx="1"/>
          </p:cNvCxnSpPr>
          <p:nvPr/>
        </p:nvCxnSpPr>
        <p:spPr>
          <a:xfrm>
            <a:off x="6787298" y="3279449"/>
            <a:ext cx="3755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00600" y="3815698"/>
            <a:ext cx="778632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OH*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46600" y="3279449"/>
            <a:ext cx="0" cy="7591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46600" y="4038602"/>
            <a:ext cx="254000" cy="16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79232" y="4041450"/>
            <a:ext cx="8323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2"/>
          </p:cNvCxnSpPr>
          <p:nvPr/>
        </p:nvCxnSpPr>
        <p:spPr>
          <a:xfrm flipV="1">
            <a:off x="6411575" y="3505202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2904" y="3672118"/>
            <a:ext cx="91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562600" y="3505202"/>
            <a:ext cx="245026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50125" y="40555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24600" y="4418125"/>
            <a:ext cx="806830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73200" y="4267202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90024" y="4643877"/>
            <a:ext cx="1123708" cy="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95403" y="4370412"/>
            <a:ext cx="7765" cy="273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391400" y="4424916"/>
            <a:ext cx="990600" cy="4515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131430" y="4650668"/>
            <a:ext cx="2599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12368" y="3276601"/>
            <a:ext cx="16804" cy="9144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29172" y="4191002"/>
            <a:ext cx="13714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19682" y="2201929"/>
            <a:ext cx="130115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481733" y="2201929"/>
            <a:ext cx="1258300" cy="7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96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14400" y="6520190"/>
            <a:ext cx="7315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Experiments: H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Zhao, R.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Tonkyn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S. Barlow, B.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Koel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and C.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Peden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Applied Catalysis B: Environmental,. 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4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performance: HCN oxidation on Pt</a:t>
            </a:r>
            <a:endParaRPr lang="en-US" sz="3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990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95" y="690562"/>
            <a:ext cx="5515610" cy="547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0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AE7692C-073B-41D3-970D-593DC53235DD}" type="slidenum">
              <a:rPr lang="en-US" sz="1800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8721" y="3031141"/>
            <a:ext cx="1022490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HCN*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31141"/>
            <a:ext cx="1217370" cy="4714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HCN(g)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1445970" y="3266858"/>
            <a:ext cx="5027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00867" y="3031141"/>
            <a:ext cx="888530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 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6" idx="3"/>
            <a:endCxn id="9" idx="1"/>
          </p:cNvCxnSpPr>
          <p:nvPr/>
        </p:nvCxnSpPr>
        <p:spPr>
          <a:xfrm>
            <a:off x="2971211" y="3266859"/>
            <a:ext cx="6296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89396" y="3266858"/>
            <a:ext cx="5027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8600" y="1911298"/>
            <a:ext cx="782595" cy="4714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 flipV="1">
            <a:off x="1011195" y="2147014"/>
            <a:ext cx="102448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35676" y="1911296"/>
            <a:ext cx="540710" cy="4714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07074" y="2147010"/>
            <a:ext cx="0" cy="884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38219" y="2961935"/>
            <a:ext cx="69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91873" y="2149990"/>
            <a:ext cx="0" cy="884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5960" y="2967163"/>
            <a:ext cx="69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>
            <a:stCxn id="16" idx="3"/>
          </p:cNvCxnSpPr>
          <p:nvPr/>
        </p:nvCxnSpPr>
        <p:spPr>
          <a:xfrm flipV="1">
            <a:off x="2576386" y="2147010"/>
            <a:ext cx="630688" cy="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11126" y="3031141"/>
            <a:ext cx="782595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1590" y="3031139"/>
            <a:ext cx="782594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2" idx="3"/>
            <a:endCxn id="23" idx="1"/>
          </p:cNvCxnSpPr>
          <p:nvPr/>
        </p:nvCxnSpPr>
        <p:spPr>
          <a:xfrm flipV="1">
            <a:off x="5793722" y="3266858"/>
            <a:ext cx="52786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59965" y="3505549"/>
            <a:ext cx="0" cy="8722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45936" y="4694892"/>
            <a:ext cx="832402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6351" y="4701983"/>
            <a:ext cx="956505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279689" y="4937701"/>
            <a:ext cx="2966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00868" y="3620868"/>
            <a:ext cx="677470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OH*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358981" y="3277268"/>
            <a:ext cx="0" cy="549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58981" y="3816715"/>
            <a:ext cx="244323" cy="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80711" y="4092304"/>
            <a:ext cx="0" cy="60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28020" y="3489734"/>
            <a:ext cx="0" cy="967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59965" y="4377780"/>
            <a:ext cx="14207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0711" y="4457344"/>
            <a:ext cx="5473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38201" y="4140237"/>
            <a:ext cx="678822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>
            <a:stCxn id="36" idx="3"/>
            <a:endCxn id="38" idx="1"/>
          </p:cNvCxnSpPr>
          <p:nvPr/>
        </p:nvCxnSpPr>
        <p:spPr>
          <a:xfrm>
            <a:off x="5717023" y="4375955"/>
            <a:ext cx="643223" cy="569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360246" y="4710164"/>
            <a:ext cx="867735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55681" y="2149990"/>
            <a:ext cx="0" cy="88413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93721" y="2960426"/>
            <a:ext cx="69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8965" y="2991530"/>
            <a:ext cx="927250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104184" y="3260170"/>
            <a:ext cx="514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049728" y="3620868"/>
            <a:ext cx="743994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0692" y="3620868"/>
            <a:ext cx="783492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805405" y="3257996"/>
            <a:ext cx="0" cy="549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05405" y="3797443"/>
            <a:ext cx="244323" cy="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05" y="3807854"/>
            <a:ext cx="0" cy="549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810687" y="4357711"/>
            <a:ext cx="244323" cy="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801500" y="3856585"/>
            <a:ext cx="52786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315452" y="4157880"/>
            <a:ext cx="789545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055681" y="3865308"/>
            <a:ext cx="0" cy="549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055681" y="4404755"/>
            <a:ext cx="244323" cy="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619777" y="3608024"/>
            <a:ext cx="990823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40908" y="4145036"/>
            <a:ext cx="969691" cy="4714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O(g)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7104997" y="3829420"/>
            <a:ext cx="514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097277" y="4393598"/>
            <a:ext cx="514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216777" y="2147008"/>
            <a:ext cx="1475096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91873" y="2147008"/>
            <a:ext cx="1365783" cy="29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HCN oxidation on Pt: Reaction path analysis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3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533400" y="6182585"/>
            <a:ext cx="7543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Experiments: </a:t>
            </a:r>
            <a:r>
              <a:rPr lang="en-US" sz="11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Hakan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Parsson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Selective  catalytic oxidation of ammonia, 2004</a:t>
            </a:r>
          </a:p>
          <a:p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http://www.chemeng.lth.se/exjobb/044.pdf,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106680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4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performance and validation: NH</a:t>
            </a:r>
            <a:r>
              <a:rPr lang="en-US" sz="2800" b="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oxidation on Pt</a:t>
            </a:r>
            <a:endParaRPr lang="en-US" sz="3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1277" y="975360"/>
            <a:ext cx="4654323" cy="4572000"/>
            <a:chOff x="2051277" y="975360"/>
            <a:chExt cx="4654323" cy="457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1277" y="975360"/>
              <a:ext cx="4654323" cy="457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5943600" y="1266855"/>
              <a:ext cx="457200" cy="2000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64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889685" y="2877192"/>
            <a:ext cx="1093086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800" y="2877192"/>
            <a:ext cx="1301423" cy="4735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endCxn id="58" idx="1"/>
          </p:cNvCxnSpPr>
          <p:nvPr/>
        </p:nvCxnSpPr>
        <p:spPr>
          <a:xfrm>
            <a:off x="1352223" y="3113979"/>
            <a:ext cx="53746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55902" y="2877192"/>
            <a:ext cx="949878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58" idx="3"/>
            <a:endCxn id="61" idx="1"/>
          </p:cNvCxnSpPr>
          <p:nvPr/>
        </p:nvCxnSpPr>
        <p:spPr>
          <a:xfrm>
            <a:off x="2982772" y="3113980"/>
            <a:ext cx="6731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43242" y="2877192"/>
            <a:ext cx="949878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>
            <a:endCxn id="63" idx="1"/>
          </p:cNvCxnSpPr>
          <p:nvPr/>
        </p:nvCxnSpPr>
        <p:spPr>
          <a:xfrm>
            <a:off x="4605779" y="3113979"/>
            <a:ext cx="53746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0800" y="1752264"/>
            <a:ext cx="836629" cy="4735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>
            <a:endCxn id="67" idx="1"/>
          </p:cNvCxnSpPr>
          <p:nvPr/>
        </p:nvCxnSpPr>
        <p:spPr>
          <a:xfrm flipV="1">
            <a:off x="887429" y="1989050"/>
            <a:ext cx="109521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982644" y="1752262"/>
            <a:ext cx="578042" cy="4735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234921" y="1989046"/>
            <a:ext cx="0" cy="888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912232" y="2759629"/>
            <a:ext cx="7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822235" y="1992040"/>
            <a:ext cx="0" cy="888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605779" y="2788476"/>
            <a:ext cx="7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>
            <a:stCxn id="67" idx="3"/>
          </p:cNvCxnSpPr>
          <p:nvPr/>
        </p:nvCxnSpPr>
        <p:spPr>
          <a:xfrm>
            <a:off x="2560686" y="1989050"/>
            <a:ext cx="674235" cy="29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09576" y="1992040"/>
            <a:ext cx="0" cy="888146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00161" y="2806524"/>
            <a:ext cx="7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53872" y="2877192"/>
            <a:ext cx="949878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3120" y="3124436"/>
            <a:ext cx="537463" cy="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045254" y="2877191"/>
            <a:ext cx="836628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>
            <a:endCxn id="77" idx="1"/>
          </p:cNvCxnSpPr>
          <p:nvPr/>
        </p:nvCxnSpPr>
        <p:spPr>
          <a:xfrm>
            <a:off x="7587167" y="3113979"/>
            <a:ext cx="4580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436228" y="3353755"/>
            <a:ext cx="0" cy="876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490274" y="4548499"/>
            <a:ext cx="889874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98738" y="4555622"/>
            <a:ext cx="1022546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O(g)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381593" y="4792411"/>
            <a:ext cx="317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655903" y="3469597"/>
            <a:ext cx="724245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3397315" y="3124437"/>
            <a:ext cx="0" cy="5523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397315" y="3666334"/>
            <a:ext cx="261192" cy="2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955068" y="3943174"/>
            <a:ext cx="0" cy="605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540165" y="3337868"/>
            <a:ext cx="0" cy="972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436228" y="4229947"/>
            <a:ext cx="15188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955068" y="4309872"/>
            <a:ext cx="58509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64518" y="3124437"/>
            <a:ext cx="0" cy="11213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64518" y="4226959"/>
            <a:ext cx="261192" cy="2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743831" y="4150021"/>
            <a:ext cx="725691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Straight Arrow Connector 92"/>
          <p:cNvCxnSpPr>
            <a:endCxn id="94" idx="1"/>
          </p:cNvCxnSpPr>
          <p:nvPr/>
        </p:nvCxnSpPr>
        <p:spPr>
          <a:xfrm>
            <a:off x="7469522" y="4390946"/>
            <a:ext cx="5813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8050854" y="4154157"/>
            <a:ext cx="923987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7790354" y="1992040"/>
            <a:ext cx="0" cy="888146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564821" y="2759629"/>
            <a:ext cx="7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+O*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076529" y="1992040"/>
            <a:ext cx="991271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8495276" y="2465617"/>
            <a:ext cx="1" cy="414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618181" y="4389797"/>
            <a:ext cx="1107529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091116" y="3350768"/>
            <a:ext cx="74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H*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618181" y="3354185"/>
            <a:ext cx="0" cy="1032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4385200" y="3597980"/>
            <a:ext cx="824811" cy="2406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743831" y="3592383"/>
            <a:ext cx="839457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O*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050854" y="3596519"/>
            <a:ext cx="1016946" cy="4735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b="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O(g)</a:t>
            </a:r>
            <a:endParaRPr lang="en-US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7128811" y="3350769"/>
            <a:ext cx="0" cy="220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7564821" y="3826857"/>
            <a:ext cx="480432" cy="2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97061" y="1992040"/>
            <a:ext cx="1625174" cy="14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765412" y="1982469"/>
            <a:ext cx="15441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260873" y="1982469"/>
            <a:ext cx="15441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800" b="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oxidation on Pt: Reaction path analysis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0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AD47D42-C3BB-4F89-B681-9F0990F9D49C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53401" r="51090" b="3661"/>
          <a:stretch/>
        </p:blipFill>
        <p:spPr bwMode="auto">
          <a:xfrm>
            <a:off x="5486400" y="228600"/>
            <a:ext cx="3518647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914400"/>
            <a:ext cx="5257800" cy="54102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Emissions regulations are getting more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stringent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 modeling is challenging due to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multiple emissions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microkinetic model is developed for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oxidation of CO, NO, NH</a:t>
            </a:r>
            <a:r>
              <a:rPr lang="en-US" b="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HCN, and CH</a:t>
            </a:r>
            <a:r>
              <a:rPr lang="en-US" b="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Pt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Kinetic parameters are extracted from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surface science experiments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predicts various experimental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on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monoliths and fixed beds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can be used in DOC design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519"/>
          <a:stretch/>
        </p:blipFill>
        <p:spPr bwMode="auto">
          <a:xfrm>
            <a:off x="5562600" y="3352800"/>
            <a:ext cx="3606800" cy="3299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58200" y="4572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0" y="37338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61722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937760" cy="3614247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12717"/>
              </p:ext>
            </p:extLst>
          </p:nvPr>
        </p:nvGraphicFramePr>
        <p:xfrm>
          <a:off x="76200" y="533400"/>
          <a:ext cx="5749364" cy="12246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4334"/>
                <a:gridCol w="1041101"/>
                <a:gridCol w="1227567"/>
                <a:gridCol w="1134334"/>
                <a:gridCol w="1212028"/>
              </a:tblGrid>
              <a:tr h="634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  (PPM)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HC (PPM)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(PPM)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(PPM)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DPM</a:t>
                      </a:r>
                      <a:r>
                        <a:rPr lang="en-US" sz="18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(g/cm</a:t>
                      </a:r>
                      <a:r>
                        <a:rPr lang="en-US" sz="18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</a:tr>
              <a:tr h="5845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– 1500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– 400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50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2500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150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0.1 – 0.25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67" marB="4576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9000" y="209271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3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465"/>
            <a:ext cx="939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Diesel emissions: Health and environmental impact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6477000"/>
            <a:ext cx="5654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3.http://www.catf.us/diesel/problems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11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28689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sz="11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36" y="487680"/>
            <a:ext cx="3201924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ru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35" y="4526280"/>
            <a:ext cx="268255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38400" y="62915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2.http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en.wikipedia.org/wiki/</a:t>
            </a:r>
            <a:r>
              <a:rPr lang="en-US" sz="11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File:Diesel-smoke.jpg</a:t>
            </a:r>
            <a:endParaRPr lang="en-US" sz="11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3000" y="457200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4053" y="6123801"/>
            <a:ext cx="25571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1.http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://www.nett.ca/faq/diesel-1.html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5015" y="452628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6629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4.http</a:t>
            </a: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://www.fleetadvantage.net/effectsOfDiesel.cfm</a:t>
            </a:r>
          </a:p>
        </p:txBody>
      </p:sp>
    </p:spTree>
    <p:extLst>
      <p:ext uri="{BB962C8B-B14F-4D97-AF65-F5344CB8AC3E}">
        <p14:creationId xmlns:p14="http://schemas.microsoft.com/office/powerpoint/2010/main" val="343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Microkinetic Model on Pt: Limitations </a:t>
            </a:r>
            <a:r>
              <a:rPr lang="en-US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Future 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600200"/>
            <a:ext cx="1371600" cy="2133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4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124200" y="2324100"/>
            <a:ext cx="2133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86400" y="838201"/>
            <a:ext cx="1752600" cy="36575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4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HCN</a:t>
            </a: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CN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7400" y="4800600"/>
            <a:ext cx="4661647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 engine 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xhaust compositions:</a:t>
            </a:r>
          </a:p>
          <a:p>
            <a:pPr algn="ctr"/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of CO,CO</a:t>
            </a:r>
            <a:r>
              <a:rPr lang="en-US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,H</a:t>
            </a:r>
            <a:r>
              <a:rPr lang="en-US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O,NO,NO</a:t>
            </a:r>
            <a:r>
              <a:rPr lang="en-US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,NH</a:t>
            </a:r>
            <a:r>
              <a:rPr lang="en-US" b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78423" y="5867400"/>
            <a:ext cx="4419600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DOC deactivation: Sulfur chemistry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7337" y="1923990"/>
            <a:ext cx="2124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 expansion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7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482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DOC deactivation due to sulfur</a:t>
            </a:r>
            <a:endParaRPr lang="en-US" sz="3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1213"/>
            <a:ext cx="39306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/>
          <a:stretch>
            <a:fillRect/>
          </a:stretch>
        </p:blipFill>
        <p:spPr bwMode="auto">
          <a:xfrm>
            <a:off x="4343400" y="990600"/>
            <a:ext cx="457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Ashish_UConn\Proposals\051_ACS_PRF_DNI\Figures\Gamma Alumina Slab with SO3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7" t="17216" r="29279" b="18948"/>
          <a:stretch>
            <a:fillRect/>
          </a:stretch>
        </p:blipFill>
        <p:spPr bwMode="auto">
          <a:xfrm>
            <a:off x="381000" y="3595688"/>
            <a:ext cx="43973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7" b="1295"/>
          <a:stretch>
            <a:fillRect/>
          </a:stretch>
        </p:blipFill>
        <p:spPr bwMode="auto">
          <a:xfrm>
            <a:off x="5099050" y="4035425"/>
            <a:ext cx="37401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1371600" y="6062663"/>
            <a:ext cx="2209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Support sulfation</a:t>
            </a:r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6019800" y="6051550"/>
            <a:ext cx="2133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Metal oxide sulfation</a:t>
            </a:r>
          </a:p>
        </p:txBody>
      </p:sp>
    </p:spTree>
    <p:extLst>
      <p:ext uri="{BB962C8B-B14F-4D97-AF65-F5344CB8AC3E}">
        <p14:creationId xmlns:p14="http://schemas.microsoft.com/office/powerpoint/2010/main" val="15798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AD47D42-C3BB-4F89-B681-9F0990F9D49C}" type="slidenum">
              <a:rPr lang="en-US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1676400"/>
            <a:ext cx="7772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 GAANN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fellowship and Pre-doctoral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fellowship</a:t>
            </a: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-Xian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Gao for Pt/ZnO monolith 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members: 		Molly Koehle</a:t>
            </a:r>
            <a:b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Venkatesh Botu</a:t>
            </a:r>
            <a:b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Ameya Akkalkotkar</a:t>
            </a:r>
          </a:p>
        </p:txBody>
      </p:sp>
      <p:pic>
        <p:nvPicPr>
          <p:cNvPr id="11" name="Picture 6" descr="http://t1.gstatic.com/images?q=tbn:ANd9GcTdFXjFdbnt7Kn9D5y4d2LsOR-xKflQJOIfRSE_VOdNeofmJgRQ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6624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Acknowledgments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92"/>
          <p:cNvSpPr txBox="1">
            <a:spLocks noChangeArrowheads="1"/>
          </p:cNvSpPr>
          <p:nvPr/>
        </p:nvSpPr>
        <p:spPr bwMode="auto">
          <a:xfrm>
            <a:off x="1788364" y="5543431"/>
            <a:ext cx="243132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 dirty="0" err="1">
                <a:latin typeface="Arial" pitchFamily="34" charset="0"/>
                <a:cs typeface="Arial" pitchFamily="34" charset="0"/>
              </a:rPr>
              <a:t>NOx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: 0.2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g/</a:t>
            </a:r>
            <a:r>
              <a:rPr lang="en-US" sz="1800" b="0" dirty="0" err="1" smtClean="0">
                <a:latin typeface="Arial" pitchFamily="34" charset="0"/>
                <a:cs typeface="Arial" pitchFamily="34" charset="0"/>
              </a:rPr>
              <a:t>bhp-hr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PM: 0.01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g/</a:t>
            </a:r>
            <a:r>
              <a:rPr lang="en-US" sz="1800" b="0" dirty="0" err="1" smtClean="0">
                <a:latin typeface="Arial" pitchFamily="34" charset="0"/>
                <a:cs typeface="Arial" pitchFamily="34" charset="0"/>
              </a:rPr>
              <a:t>bhp-hr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NMHC: 0.14 g/</a:t>
            </a:r>
            <a:r>
              <a:rPr lang="en-US" sz="1800" b="0" dirty="0" err="1" smtClean="0">
                <a:latin typeface="Arial" pitchFamily="34" charset="0"/>
                <a:cs typeface="Arial" pitchFamily="34" charset="0"/>
              </a:rPr>
              <a:t>bhp-hr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90"/>
          <p:cNvSpPr txBox="1">
            <a:spLocks noChangeArrowheads="1"/>
          </p:cNvSpPr>
          <p:nvPr/>
        </p:nvSpPr>
        <p:spPr bwMode="auto">
          <a:xfrm>
            <a:off x="-25979" y="669834"/>
            <a:ext cx="9093200" cy="85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•"/>
              <a:defRPr sz="24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0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»"/>
              <a:defRPr sz="20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U.S. Clean Air Act Amendments of 1970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major shift in the federal government's role in air pollution control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5979" y="0"/>
            <a:ext cx="909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Diesel engine emissions regulations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89717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C3325-4380-4746-BCCB-F4A9E0AACA2D}" type="slidenum">
              <a:rPr lang="en-US" b="0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b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4"/>
          <a:stretch/>
        </p:blipFill>
        <p:spPr bwMode="auto">
          <a:xfrm>
            <a:off x="1295400" y="1849437"/>
            <a:ext cx="3417252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61661" y="2971800"/>
            <a:ext cx="3464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Heavy-duty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highway engines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9379" y="5208657"/>
            <a:ext cx="350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Emissions regulations are getting increasingly stringent.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440"/>
            <a:ext cx="892125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iesel engine emissions aftertreatment system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54191" r="23258" b="11067"/>
          <a:stretch/>
        </p:blipFill>
        <p:spPr bwMode="auto">
          <a:xfrm>
            <a:off x="1" y="901337"/>
            <a:ext cx="4754876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048000"/>
            <a:ext cx="4572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pict-epa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7733" y="938348"/>
            <a:ext cx="4324374" cy="2468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587820"/>
            <a:ext cx="360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echnologies 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to reduce Diesel engine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emissions</a:t>
            </a:r>
            <a:r>
              <a:rPr lang="en-US" sz="1200" b="0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9388" y="658100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0" dirty="0" smtClean="0">
                <a:latin typeface="Arial" pitchFamily="34" charset="0"/>
                <a:cs typeface="Arial" pitchFamily="34" charset="0"/>
              </a:rPr>
              <a:t>1.http</a:t>
            </a:r>
            <a:r>
              <a:rPr lang="en-US" sz="1000" b="0" dirty="0">
                <a:latin typeface="Arial" pitchFamily="34" charset="0"/>
                <a:cs typeface="Arial" pitchFamily="34" charset="0"/>
              </a:rPr>
              <a:t>://www.epa.gov/cleandiesel/documents/420r06009.pdf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3033137"/>
            <a:ext cx="2133600" cy="504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NO:NO</a:t>
            </a:r>
            <a:r>
              <a:rPr lang="en-US" b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ratio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04926" y="5701552"/>
            <a:ext cx="3149988" cy="699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Oxidation of byproducts: 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CO, HCN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CH</a:t>
            </a:r>
            <a:r>
              <a:rPr lang="en-US" b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O, NH</a:t>
            </a:r>
            <a:r>
              <a:rPr lang="en-US" b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33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800" y="49213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Motivation for DOC modeling: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0353379"/>
              </p:ext>
            </p:extLst>
          </p:nvPr>
        </p:nvGraphicFramePr>
        <p:xfrm>
          <a:off x="2209800" y="3657600"/>
          <a:ext cx="5183257" cy="27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4191000" y="4495800"/>
            <a:ext cx="1219200" cy="1143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Pt</a:t>
            </a:r>
          </a:p>
          <a:p>
            <a:pPr algn="ctr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DOC </a:t>
            </a:r>
          </a:p>
          <a:p>
            <a:pPr algn="ctr"/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Model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90600"/>
            <a:ext cx="8229600" cy="26670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Pt/Pd based DOCs are expensive.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Fundamental understanding of DOC kinetics for emissions oxidation is necessary.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detailed microkinetic model for DOC operation can be a good starting point for understanding DOC deactivation.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89717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C3325-4380-4746-BCCB-F4A9E0AACA2D}" type="slidenum">
              <a:rPr lang="en-US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b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225640" y="993703"/>
            <a:ext cx="1949735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development</a:t>
            </a:r>
            <a:endParaRPr lang="en-US" sz="2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806126" y="3846572"/>
            <a:ext cx="3118618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ctr" eaLnBrk="0" hangingPunct="0"/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Parameter estimation</a:t>
            </a:r>
            <a:endParaRPr lang="en-US" sz="2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900377" y="6012718"/>
            <a:ext cx="2836002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 performance</a:t>
            </a:r>
            <a:endParaRPr lang="en-US" sz="24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0" y="0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Key steps in microkinetic modeling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111"/>
          <p:cNvGrpSpPr>
            <a:grpSpLocks/>
          </p:cNvGrpSpPr>
          <p:nvPr/>
        </p:nvGrpSpPr>
        <p:grpSpPr bwMode="auto">
          <a:xfrm>
            <a:off x="446109" y="855283"/>
            <a:ext cx="6640491" cy="1066800"/>
            <a:chOff x="13608" y="5368222"/>
            <a:chExt cx="6273528" cy="1067077"/>
          </a:xfrm>
        </p:grpSpPr>
        <p:grpSp>
          <p:nvGrpSpPr>
            <p:cNvPr id="55" name="Group 97"/>
            <p:cNvGrpSpPr>
              <a:grpSpLocks/>
            </p:cNvGrpSpPr>
            <p:nvPr/>
          </p:nvGrpSpPr>
          <p:grpSpPr bwMode="auto">
            <a:xfrm>
              <a:off x="13608" y="5398393"/>
              <a:ext cx="6252262" cy="868647"/>
              <a:chOff x="-76200" y="3669014"/>
              <a:chExt cx="6252262" cy="86864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395325" y="3669014"/>
                <a:ext cx="990808" cy="4002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b="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O*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2753319" y="4050113"/>
                <a:ext cx="0" cy="2747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2288783" y="3851623"/>
                <a:ext cx="381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753319" y="4315293"/>
                <a:ext cx="73199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6"/>
              <p:cNvSpPr txBox="1">
                <a:spLocks noChangeArrowheads="1"/>
              </p:cNvSpPr>
              <p:nvPr/>
            </p:nvSpPr>
            <p:spPr bwMode="auto">
              <a:xfrm>
                <a:off x="3533732" y="4137447"/>
                <a:ext cx="587498" cy="40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H*</a:t>
                </a:r>
              </a:p>
            </p:txBody>
          </p:sp>
          <p:sp>
            <p:nvSpPr>
              <p:cNvPr id="62" name="TextBox 67"/>
              <p:cNvSpPr txBox="1">
                <a:spLocks noChangeArrowheads="1"/>
              </p:cNvSpPr>
              <p:nvPr/>
            </p:nvSpPr>
            <p:spPr bwMode="auto">
              <a:xfrm>
                <a:off x="4325612" y="4137447"/>
                <a:ext cx="751045" cy="40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OH*</a:t>
                </a: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3964057" y="4315293"/>
                <a:ext cx="381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9"/>
              <p:cNvSpPr txBox="1">
                <a:spLocks noChangeArrowheads="1"/>
              </p:cNvSpPr>
              <p:nvPr/>
            </p:nvSpPr>
            <p:spPr bwMode="auto">
              <a:xfrm>
                <a:off x="5261470" y="4126333"/>
                <a:ext cx="914592" cy="40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b="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O*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4899915" y="4304179"/>
                <a:ext cx="381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71"/>
              <p:cNvSpPr txBox="1">
                <a:spLocks noChangeArrowheads="1"/>
              </p:cNvSpPr>
              <p:nvPr/>
            </p:nvSpPr>
            <p:spPr bwMode="auto">
              <a:xfrm>
                <a:off x="3873639" y="3680129"/>
                <a:ext cx="739930" cy="40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CO*</a:t>
                </a:r>
              </a:p>
            </p:txBody>
          </p:sp>
          <p:sp>
            <p:nvSpPr>
              <p:cNvPr id="67" name="TextBox 72"/>
              <p:cNvSpPr txBox="1">
                <a:spLocks noChangeArrowheads="1"/>
              </p:cNvSpPr>
              <p:nvPr/>
            </p:nvSpPr>
            <p:spPr bwMode="auto">
              <a:xfrm>
                <a:off x="4850801" y="3669014"/>
                <a:ext cx="914592" cy="40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CO</a:t>
                </a:r>
                <a:r>
                  <a:rPr lang="en-US" b="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*</a:t>
                </a:r>
              </a:p>
            </p:txBody>
          </p:sp>
          <p:sp>
            <p:nvSpPr>
              <p:cNvPr id="68" name="TextBox 73"/>
              <p:cNvSpPr txBox="1">
                <a:spLocks noChangeArrowheads="1"/>
              </p:cNvSpPr>
              <p:nvPr/>
            </p:nvSpPr>
            <p:spPr bwMode="auto">
              <a:xfrm>
                <a:off x="2633217" y="3669014"/>
                <a:ext cx="972504" cy="40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HCO*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-76200" y="3680129"/>
                <a:ext cx="1143240" cy="4002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b="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O(g)</a:t>
                </a: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>
                <a:off x="992980" y="3864327"/>
                <a:ext cx="381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3440608" y="3864327"/>
                <a:ext cx="381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4469590" y="3838980"/>
                <a:ext cx="381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75533" y="5368222"/>
              <a:ext cx="6211603" cy="10670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3" name="Picture 7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53401" r="51090" b="3661"/>
          <a:stretch/>
        </p:blipFill>
        <p:spPr bwMode="auto">
          <a:xfrm>
            <a:off x="1586918" y="4514879"/>
            <a:ext cx="2898775" cy="2377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4" name="Picture 4" descr="http://t0.gstatic.com/images?q=tbn:ANd9GcSsjlIjfis2KXR2IJnvzoX_Ds7Ui7uD1mZZp3-DZkk16deRMIco4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7" y="2453003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b="20424"/>
          <a:stretch/>
        </p:blipFill>
        <p:spPr>
          <a:xfrm>
            <a:off x="3561222" y="2950695"/>
            <a:ext cx="1321048" cy="485092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52992" r="22757" b="29502"/>
          <a:stretch/>
        </p:blipFill>
        <p:spPr bwMode="auto">
          <a:xfrm>
            <a:off x="4465048" y="4643058"/>
            <a:ext cx="4448175" cy="10605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35363" y="762000"/>
            <a:ext cx="6828727" cy="1345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925108" y="2376289"/>
            <a:ext cx="7456892" cy="19256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586917" y="4419600"/>
            <a:ext cx="7510273" cy="2378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8470" y="2553127"/>
            <a:ext cx="2813930" cy="1223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A: Pre-exponential</a:t>
            </a:r>
          </a:p>
          <a:p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Activation energy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Q: Binding energy 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BI: Bond index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  <p:bldP spid="7175" grpId="0"/>
      <p:bldP spid="3" grpId="0" animBg="1"/>
      <p:bldP spid="78" grpId="0" animBg="1"/>
      <p:bldP spid="7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Alternate Process 37"/>
          <p:cNvSpPr/>
          <p:nvPr/>
        </p:nvSpPr>
        <p:spPr>
          <a:xfrm>
            <a:off x="1600200" y="1524000"/>
            <a:ext cx="5562600" cy="1143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16764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Mechanism Development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52600" y="28956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Parameter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Estimation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52600" y="41910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Model Performance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0" y="0"/>
            <a:ext cx="909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Steps in microkinetic </a:t>
            </a:r>
            <a:r>
              <a:rPr lang="en-US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modeling for emissions 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oxidation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E7692C-073B-41D3-970D-593DC53235DD}" type="slidenum">
              <a:rPr lang="en-US" b="0" smtClean="0"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9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64166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smtClean="0"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954E00CC-7A53-4B49-99E7-B038E890416C}" type="slidenum">
              <a:rPr lang="en-US" b="0" smtClean="0"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b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-17315" y="13447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Mechanism development : 5 oxidation chemistries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3130496"/>
            <a:ext cx="8458200" cy="3498904"/>
            <a:chOff x="304800" y="533398"/>
            <a:chExt cx="7345273" cy="3132037"/>
          </a:xfrm>
        </p:grpSpPr>
        <p:sp>
          <p:nvSpPr>
            <p:cNvPr id="12" name="Rectangle 11"/>
            <p:cNvSpPr/>
            <p:nvPr/>
          </p:nvSpPr>
          <p:spPr>
            <a:xfrm>
              <a:off x="1812168" y="1605896"/>
              <a:ext cx="896023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HCN*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1605896"/>
              <a:ext cx="1066800" cy="451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HCN(g)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>
              <a:off x="1371600" y="1831647"/>
              <a:ext cx="4405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259968" y="1605896"/>
              <a:ext cx="778632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CN 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2" idx="3"/>
              <a:endCxn id="15" idx="1"/>
            </p:cNvCxnSpPr>
            <p:nvPr/>
          </p:nvCxnSpPr>
          <p:spPr>
            <a:xfrm>
              <a:off x="2708191" y="1831648"/>
              <a:ext cx="5517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38600" y="1831647"/>
              <a:ext cx="4405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04800" y="533400"/>
              <a:ext cx="685800" cy="451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(g)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>
              <a:endCxn id="20" idx="1"/>
            </p:cNvCxnSpPr>
            <p:nvPr/>
          </p:nvCxnSpPr>
          <p:spPr>
            <a:xfrm flipV="1">
              <a:off x="990600" y="759150"/>
              <a:ext cx="8977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888368" y="533398"/>
              <a:ext cx="473832" cy="451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914882" y="759146"/>
              <a:ext cx="0" cy="846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67000" y="15356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+O*</a:t>
              </a:r>
              <a:endParaRPr lang="en-US" b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216033" y="762000"/>
              <a:ext cx="0" cy="846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62400" y="153852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+O*</a:t>
              </a:r>
              <a:endParaRPr lang="en-US" b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>
              <a:stCxn id="20" idx="3"/>
            </p:cNvCxnSpPr>
            <p:nvPr/>
          </p:nvCxnSpPr>
          <p:spPr>
            <a:xfrm>
              <a:off x="2362200" y="759150"/>
              <a:ext cx="3048959" cy="14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495800" y="1605896"/>
              <a:ext cx="685800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44179" y="1605895"/>
              <a:ext cx="685799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26" idx="3"/>
              <a:endCxn id="27" idx="1"/>
            </p:cNvCxnSpPr>
            <p:nvPr/>
          </p:nvCxnSpPr>
          <p:spPr>
            <a:xfrm flipV="1">
              <a:off x="5181600" y="1831647"/>
              <a:ext cx="46257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60179" y="2060247"/>
              <a:ext cx="0" cy="83535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124200" y="3199305"/>
              <a:ext cx="729446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4800" y="3206096"/>
              <a:ext cx="888328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O(g)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854830" y="3431848"/>
              <a:ext cx="2599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259969" y="2170690"/>
              <a:ext cx="593677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OH*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048000" y="1841617"/>
              <a:ext cx="0" cy="5266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048000" y="2358257"/>
              <a:ext cx="214104" cy="2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505200" y="2622194"/>
              <a:ext cx="0" cy="577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984815" y="2045100"/>
              <a:ext cx="0" cy="926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260179" y="2895600"/>
              <a:ext cx="1245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505200" y="2971800"/>
              <a:ext cx="47961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519526" y="2668100"/>
              <a:ext cx="594862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40" idx="3"/>
              <a:endCxn id="42" idx="1"/>
            </p:cNvCxnSpPr>
            <p:nvPr/>
          </p:nvCxnSpPr>
          <p:spPr>
            <a:xfrm>
              <a:off x="5114388" y="2893852"/>
              <a:ext cx="563666" cy="5458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678054" y="3213931"/>
              <a:ext cx="760409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(g)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411159" y="762000"/>
              <a:ext cx="0" cy="846750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133041" y="15356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+O*</a:t>
              </a:r>
              <a:endParaRPr lang="en-US" b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81088" y="1567960"/>
              <a:ext cx="868984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(g)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329978" y="1825242"/>
              <a:ext cx="4511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529627" y="2170690"/>
              <a:ext cx="651973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NO*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43392" y="2170690"/>
              <a:ext cx="686586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NO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315523" y="1823160"/>
              <a:ext cx="0" cy="5266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15523" y="2339800"/>
              <a:ext cx="214104" cy="2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15523" y="2349770"/>
              <a:ext cx="0" cy="5266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320152" y="2876380"/>
              <a:ext cx="214104" cy="2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5188416" y="2396441"/>
              <a:ext cx="46257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638800" y="2684997"/>
              <a:ext cx="691890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O*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411159" y="2404795"/>
              <a:ext cx="0" cy="5266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411159" y="2921435"/>
              <a:ext cx="214104" cy="2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6781800" y="2158389"/>
              <a:ext cx="868273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NO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(g)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00317" y="2672696"/>
              <a:ext cx="849755" cy="451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O(g)</a:t>
              </a:r>
              <a:endParaRPr lang="en-US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330690" y="2370425"/>
              <a:ext cx="4511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323925" y="2910749"/>
              <a:ext cx="4511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571506" y="762000"/>
            <a:ext cx="3428999" cy="22467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chemistry: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GRI)</a:t>
            </a:r>
            <a:r>
              <a:rPr lang="en-US" b="0" kern="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 chemistry: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 Surface </a:t>
            </a:r>
            <a:r>
              <a:rPr lang="en-US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130 reactions</a:t>
            </a:r>
            <a:endParaRPr lang="en-US" b="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2070"/>
              </p:ext>
            </p:extLst>
          </p:nvPr>
        </p:nvGraphicFramePr>
        <p:xfrm>
          <a:off x="75927" y="685800"/>
          <a:ext cx="5148262" cy="219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924"/>
                <a:gridCol w="3395338"/>
              </a:tblGrid>
              <a:tr h="365654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CHEMISTRY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REACTIONS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</a:tr>
              <a:tr h="36565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Oxidation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CO +1/2 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CO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</a:tr>
              <a:tr h="36565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Oxidation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 +1/2 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NO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 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</a:tr>
              <a:tr h="36565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HCN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Oxidation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HCN + 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CO, CO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H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</a:tr>
              <a:tr h="36565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Oxidation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+O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O, N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</a:tr>
              <a:tr h="36565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Oxidation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 +O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H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672" marB="45672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9475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1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1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www.me.berkeley.edu/gri-mech</a:t>
            </a:r>
            <a:endParaRPr lang="en-US" sz="11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" grpId="0"/>
    </p:bldLst>
  </p:timing>
</p:sld>
</file>

<file path=ppt/theme/theme1.xml><?xml version="1.0" encoding="utf-8"?>
<a:theme xmlns:a="http://schemas.openxmlformats.org/drawingml/2006/main" name="3_Assertion Evidence Design Master">
  <a:themeElements>
    <a:clrScheme name="2_Assertion Evidence Desig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ssertion Evidence Design Master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ssertion Evidence Desig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ssertion Evidence Desig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ssertion Evidence Desig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9988</TotalTime>
  <Words>1597</Words>
  <Application>Microsoft Office PowerPoint</Application>
  <PresentationFormat>On-screen Show (4:3)</PresentationFormat>
  <Paragraphs>476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3_Assertion Evidence Design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Parameter extraction from TPD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malley</dc:creator>
  <cp:lastModifiedBy>Sharma, Hom</cp:lastModifiedBy>
  <cp:revision>428</cp:revision>
  <cp:lastPrinted>2012-04-23T14:58:32Z</cp:lastPrinted>
  <dcterms:created xsi:type="dcterms:W3CDTF">2008-11-04T15:20:00Z</dcterms:created>
  <dcterms:modified xsi:type="dcterms:W3CDTF">2013-02-07T16:31:54Z</dcterms:modified>
</cp:coreProperties>
</file>